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B4B4B"/>
    <a:srgbClr val="3690A8"/>
    <a:srgbClr val="4BACC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7788" y="9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02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2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46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4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8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9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F9F5-3E2B-4E4D-9267-415E2A13194D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77281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080725" y="572304"/>
            <a:ext cx="5112568" cy="6048672"/>
          </a:xfrm>
          <a:prstGeom prst="roundRect">
            <a:avLst>
              <a:gd name="adj" fmla="val 92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080725" y="2844378"/>
            <a:ext cx="5112568" cy="3744416"/>
          </a:xfrm>
          <a:prstGeom prst="roundRect">
            <a:avLst>
              <a:gd name="adj" fmla="val 92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080725" y="2837959"/>
            <a:ext cx="5112568" cy="1135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3347864" y="3239312"/>
            <a:ext cx="360040" cy="333704"/>
            <a:chOff x="1475656" y="1557324"/>
            <a:chExt cx="2088232" cy="2391958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475656" y="1861053"/>
              <a:ext cx="2088232" cy="208822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de cantos arredondados 3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355976" y="3239311"/>
            <a:ext cx="720080" cy="819401"/>
            <a:chOff x="1475656" y="1557324"/>
            <a:chExt cx="2088232" cy="2376264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276969" y="3239311"/>
            <a:ext cx="720080" cy="819401"/>
            <a:chOff x="1475656" y="1557324"/>
            <a:chExt cx="2088232" cy="2376264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347864" y="4235576"/>
            <a:ext cx="720080" cy="819401"/>
            <a:chOff x="1475656" y="1557324"/>
            <a:chExt cx="2088232" cy="2376264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355976" y="4235576"/>
            <a:ext cx="720080" cy="819401"/>
            <a:chOff x="1475656" y="1557324"/>
            <a:chExt cx="2088232" cy="2376264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276969" y="4235576"/>
            <a:ext cx="720080" cy="819401"/>
            <a:chOff x="1475656" y="1557324"/>
            <a:chExt cx="2088232" cy="2376264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347864" y="5248310"/>
            <a:ext cx="720080" cy="819401"/>
            <a:chOff x="1475656" y="1557324"/>
            <a:chExt cx="2088232" cy="2376264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355976" y="5248310"/>
            <a:ext cx="720080" cy="819401"/>
            <a:chOff x="1475656" y="1557324"/>
            <a:chExt cx="2088232" cy="2376264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276969" y="5248310"/>
            <a:ext cx="720080" cy="819401"/>
            <a:chOff x="1475656" y="1557324"/>
            <a:chExt cx="2088232" cy="2376264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6193634" y="2823949"/>
            <a:ext cx="1584176" cy="37648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777810" y="2823949"/>
            <a:ext cx="144016" cy="3764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Agrupar 46">
            <a:extLst>
              <a:ext uri="{FF2B5EF4-FFF2-40B4-BE49-F238E27FC236}">
                <a16:creationId xmlns="" xmlns:a16="http://schemas.microsoft.com/office/drawing/2014/main" id="{B454CFEA-C91B-4645-8D7C-E961B290A988}"/>
              </a:ext>
            </a:extLst>
          </p:cNvPr>
          <p:cNvGrpSpPr/>
          <p:nvPr/>
        </p:nvGrpSpPr>
        <p:grpSpPr>
          <a:xfrm>
            <a:off x="3795023" y="3241220"/>
            <a:ext cx="360040" cy="333705"/>
            <a:chOff x="3851920" y="3260498"/>
            <a:chExt cx="360040" cy="333705"/>
          </a:xfrm>
        </p:grpSpPr>
        <p:grpSp>
          <p:nvGrpSpPr>
            <p:cNvPr id="35" name="Grupo 5">
              <a:extLst>
                <a:ext uri="{FF2B5EF4-FFF2-40B4-BE49-F238E27FC236}">
                  <a16:creationId xmlns="" xmlns:a16="http://schemas.microsoft.com/office/drawing/2014/main" id="{46C33DDD-0B4C-4308-B8AD-79FF7C35A74F}"/>
                </a:ext>
              </a:extLst>
            </p:cNvPr>
            <p:cNvGrpSpPr/>
            <p:nvPr/>
          </p:nvGrpSpPr>
          <p:grpSpPr>
            <a:xfrm>
              <a:off x="3851920" y="3260498"/>
              <a:ext cx="360040" cy="333705"/>
              <a:chOff x="1475656" y="1557324"/>
              <a:chExt cx="2088232" cy="2391964"/>
            </a:xfrm>
          </p:grpSpPr>
          <p:sp>
            <p:nvSpPr>
              <p:cNvPr id="37" name="Retângulo de cantos arredondados 4">
                <a:extLst>
                  <a:ext uri="{FF2B5EF4-FFF2-40B4-BE49-F238E27FC236}">
                    <a16:creationId xmlns="" xmlns:a16="http://schemas.microsoft.com/office/drawing/2014/main" id="{AE1DE7D4-F82C-433C-BB22-AC9A2B4B2B88}"/>
                  </a:ext>
                </a:extLst>
              </p:cNvPr>
              <p:cNvSpPr/>
              <p:nvPr/>
            </p:nvSpPr>
            <p:spPr>
              <a:xfrm>
                <a:off x="1475656" y="1861049"/>
                <a:ext cx="2088232" cy="2088239"/>
              </a:xfrm>
              <a:prstGeom prst="roundRect">
                <a:avLst/>
              </a:prstGeom>
              <a:solidFill>
                <a:srgbClr val="369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Retângulo de cantos arredondados 3">
                <a:extLst>
                  <a:ext uri="{FF2B5EF4-FFF2-40B4-BE49-F238E27FC236}">
                    <a16:creationId xmlns="" xmlns:a16="http://schemas.microsoft.com/office/drawing/2014/main" id="{F7E7A46F-EA57-4962-B4F1-3A180985D5E3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5" name="Agrupar 44">
              <a:extLst>
                <a:ext uri="{FF2B5EF4-FFF2-40B4-BE49-F238E27FC236}">
                  <a16:creationId xmlns="" xmlns:a16="http://schemas.microsoft.com/office/drawing/2014/main" id="{921B9819-24F6-4BC0-A672-E03D40AFD479}"/>
                </a:ext>
              </a:extLst>
            </p:cNvPr>
            <p:cNvGrpSpPr/>
            <p:nvPr/>
          </p:nvGrpSpPr>
          <p:grpSpPr>
            <a:xfrm>
              <a:off x="3899341" y="3341663"/>
              <a:ext cx="234737" cy="150838"/>
              <a:chOff x="3353365" y="2919760"/>
              <a:chExt cx="637925" cy="409919"/>
            </a:xfrm>
          </p:grpSpPr>
          <p:grpSp>
            <p:nvGrpSpPr>
              <p:cNvPr id="39" name="Agrupar 38">
                <a:extLst>
                  <a:ext uri="{FF2B5EF4-FFF2-40B4-BE49-F238E27FC236}">
                    <a16:creationId xmlns="" xmlns:a16="http://schemas.microsoft.com/office/drawing/2014/main" id="{C5D11EF7-2B6D-438B-8C16-7905E7C7BA79}"/>
                  </a:ext>
                </a:extLst>
              </p:cNvPr>
              <p:cNvGrpSpPr/>
              <p:nvPr/>
            </p:nvGrpSpPr>
            <p:grpSpPr>
              <a:xfrm>
                <a:off x="3353365" y="2919760"/>
                <a:ext cx="637925" cy="409919"/>
                <a:chOff x="3860460" y="3304943"/>
                <a:chExt cx="280376" cy="142610"/>
              </a:xfrm>
              <a:solidFill>
                <a:srgbClr val="3690A8"/>
              </a:solidFill>
            </p:grpSpPr>
            <p:sp>
              <p:nvSpPr>
                <p:cNvPr id="2" name="Retângulo 1">
                  <a:extLst>
                    <a:ext uri="{FF2B5EF4-FFF2-40B4-BE49-F238E27FC236}">
                      <a16:creationId xmlns="" xmlns:a16="http://schemas.microsoft.com/office/drawing/2014/main" id="{BCBA27BF-C9CC-4848-8830-A51D9B078BA2}"/>
                    </a:ext>
                  </a:extLst>
                </p:cNvPr>
                <p:cNvSpPr/>
                <p:nvPr/>
              </p:nvSpPr>
              <p:spPr>
                <a:xfrm>
                  <a:off x="3958942" y="3304943"/>
                  <a:ext cx="181894" cy="142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Triângulo isósceles 2">
                  <a:extLst>
                    <a:ext uri="{FF2B5EF4-FFF2-40B4-BE49-F238E27FC236}">
                      <a16:creationId xmlns="" xmlns:a16="http://schemas.microsoft.com/office/drawing/2014/main" id="{01278A0F-F650-49CC-9C71-A954AF3E3627}"/>
                    </a:ext>
                  </a:extLst>
                </p:cNvPr>
                <p:cNvSpPr/>
                <p:nvPr/>
              </p:nvSpPr>
              <p:spPr>
                <a:xfrm rot="16200000">
                  <a:off x="3838396" y="3327007"/>
                  <a:ext cx="142610" cy="98482"/>
                </a:xfrm>
                <a:prstGeom prst="triangle">
                  <a:avLst>
                    <a:gd name="adj" fmla="val 4953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6487E750-9CD4-4130-A7BD-EBF054BB268D}"/>
                  </a:ext>
                </a:extLst>
              </p:cNvPr>
              <p:cNvGrpSpPr/>
              <p:nvPr/>
            </p:nvGrpSpPr>
            <p:grpSpPr>
              <a:xfrm>
                <a:off x="3554934" y="3074266"/>
                <a:ext cx="381393" cy="86911"/>
                <a:chOff x="3510183" y="3101189"/>
                <a:chExt cx="223247" cy="50873"/>
              </a:xfrm>
            </p:grpSpPr>
            <p:sp>
              <p:nvSpPr>
                <p:cNvPr id="40" name="Retângulo: Cantos Arredondados 39">
                  <a:extLst>
                    <a:ext uri="{FF2B5EF4-FFF2-40B4-BE49-F238E27FC236}">
                      <a16:creationId xmlns="" xmlns:a16="http://schemas.microsoft.com/office/drawing/2014/main" id="{B47E0044-725B-4A8D-9CFB-C769D7B19065}"/>
                    </a:ext>
                  </a:extLst>
                </p:cNvPr>
                <p:cNvSpPr/>
                <p:nvPr/>
              </p:nvSpPr>
              <p:spPr>
                <a:xfrm rot="2723672">
                  <a:off x="3598947" y="3012426"/>
                  <a:ext cx="45719" cy="2232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="" xmlns:a16="http://schemas.microsoft.com/office/drawing/2014/main" id="{EB4CF4E3-6D90-4B5A-BFD2-BBEC1C6D1D2B}"/>
                    </a:ext>
                  </a:extLst>
                </p:cNvPr>
                <p:cNvSpPr/>
                <p:nvPr/>
              </p:nvSpPr>
              <p:spPr>
                <a:xfrm rot="18748851" flipV="1">
                  <a:off x="3598946" y="3017580"/>
                  <a:ext cx="45719" cy="2232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5" name="Agrupar 54">
            <a:extLst>
              <a:ext uri="{FF2B5EF4-FFF2-40B4-BE49-F238E27FC236}">
                <a16:creationId xmlns="" xmlns:a16="http://schemas.microsoft.com/office/drawing/2014/main" id="{CC999F4B-E85E-4AEA-B45E-AD36C88FBEE2}"/>
              </a:ext>
            </a:extLst>
          </p:cNvPr>
          <p:cNvGrpSpPr/>
          <p:nvPr/>
        </p:nvGrpSpPr>
        <p:grpSpPr>
          <a:xfrm>
            <a:off x="3358311" y="3626395"/>
            <a:ext cx="360040" cy="333704"/>
            <a:chOff x="3358311" y="3626395"/>
            <a:chExt cx="360040" cy="333704"/>
          </a:xfrm>
        </p:grpSpPr>
        <p:grpSp>
          <p:nvGrpSpPr>
            <p:cNvPr id="49" name="Grupo 5">
              <a:extLst>
                <a:ext uri="{FF2B5EF4-FFF2-40B4-BE49-F238E27FC236}">
                  <a16:creationId xmlns="" xmlns:a16="http://schemas.microsoft.com/office/drawing/2014/main" id="{99FAE24C-9A47-419B-B5E5-D4D808CA5418}"/>
                </a:ext>
              </a:extLst>
            </p:cNvPr>
            <p:cNvGrpSpPr/>
            <p:nvPr/>
          </p:nvGrpSpPr>
          <p:grpSpPr>
            <a:xfrm>
              <a:off x="3358311" y="3626395"/>
              <a:ext cx="360040" cy="333704"/>
              <a:chOff x="1475656" y="1557324"/>
              <a:chExt cx="2088232" cy="2391958"/>
            </a:xfrm>
          </p:grpSpPr>
          <p:sp>
            <p:nvSpPr>
              <p:cNvPr id="50" name="Retângulo de cantos arredondados 4">
                <a:extLst>
                  <a:ext uri="{FF2B5EF4-FFF2-40B4-BE49-F238E27FC236}">
                    <a16:creationId xmlns="" xmlns:a16="http://schemas.microsoft.com/office/drawing/2014/main" id="{70B9A222-8692-41C6-A567-6CF1F7554F5C}"/>
                  </a:ext>
                </a:extLst>
              </p:cNvPr>
              <p:cNvSpPr/>
              <p:nvPr/>
            </p:nvSpPr>
            <p:spPr>
              <a:xfrm>
                <a:off x="1475656" y="1861053"/>
                <a:ext cx="2088232" cy="2088229"/>
              </a:xfrm>
              <a:prstGeom prst="roundRect">
                <a:avLst/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3">
                <a:extLst>
                  <a:ext uri="{FF2B5EF4-FFF2-40B4-BE49-F238E27FC236}">
                    <a16:creationId xmlns="" xmlns:a16="http://schemas.microsoft.com/office/drawing/2014/main" id="{4A451C11-9122-415F-8310-23BDA0CCEB9F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="" xmlns:a16="http://schemas.microsoft.com/office/drawing/2014/main" id="{01E6FE0D-EF5E-4B81-8E69-CCE4DF60E417}"/>
                </a:ext>
              </a:extLst>
            </p:cNvPr>
            <p:cNvGrpSpPr/>
            <p:nvPr/>
          </p:nvGrpSpPr>
          <p:grpSpPr>
            <a:xfrm>
              <a:off x="3468160" y="3757003"/>
              <a:ext cx="140341" cy="31981"/>
              <a:chOff x="3484334" y="3775636"/>
              <a:chExt cx="140341" cy="31981"/>
            </a:xfrm>
          </p:grpSpPr>
          <p:sp>
            <p:nvSpPr>
              <p:cNvPr id="52" name="Retângulo: Cantos Arredondados 51">
                <a:extLst>
                  <a:ext uri="{FF2B5EF4-FFF2-40B4-BE49-F238E27FC236}">
                    <a16:creationId xmlns="" xmlns:a16="http://schemas.microsoft.com/office/drawing/2014/main" id="{5DFCB4A5-DEBD-45F9-9DF1-047740DB4031}"/>
                  </a:ext>
                </a:extLst>
              </p:cNvPr>
              <p:cNvSpPr/>
              <p:nvPr/>
            </p:nvSpPr>
            <p:spPr>
              <a:xfrm rot="2723672">
                <a:off x="3540134" y="3719837"/>
                <a:ext cx="28741" cy="1403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="" xmlns:a16="http://schemas.microsoft.com/office/drawing/2014/main" id="{FA7BB6B9-EF2A-4DAF-9EDF-E6A071F57AF4}"/>
                  </a:ext>
                </a:extLst>
              </p:cNvPr>
              <p:cNvSpPr/>
              <p:nvPr/>
            </p:nvSpPr>
            <p:spPr>
              <a:xfrm rot="18748851" flipV="1">
                <a:off x="3540133" y="3723077"/>
                <a:ext cx="28741" cy="1403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Grupo 5">
            <a:extLst>
              <a:ext uri="{FF2B5EF4-FFF2-40B4-BE49-F238E27FC236}">
                <a16:creationId xmlns="" xmlns:a16="http://schemas.microsoft.com/office/drawing/2014/main" id="{7D002B77-70EE-4473-BB68-F794F4D52831}"/>
              </a:ext>
            </a:extLst>
          </p:cNvPr>
          <p:cNvGrpSpPr/>
          <p:nvPr/>
        </p:nvGrpSpPr>
        <p:grpSpPr>
          <a:xfrm>
            <a:off x="3806764" y="3619436"/>
            <a:ext cx="360040" cy="333704"/>
            <a:chOff x="1475656" y="1557324"/>
            <a:chExt cx="2088232" cy="2391958"/>
          </a:xfrm>
        </p:grpSpPr>
        <p:sp>
          <p:nvSpPr>
            <p:cNvPr id="62" name="Retângulo de cantos arredondados 4">
              <a:extLst>
                <a:ext uri="{FF2B5EF4-FFF2-40B4-BE49-F238E27FC236}">
                  <a16:creationId xmlns="" xmlns:a16="http://schemas.microsoft.com/office/drawing/2014/main" id="{65331E93-0DE6-4054-AF21-2468BC3BB699}"/>
                </a:ext>
              </a:extLst>
            </p:cNvPr>
            <p:cNvSpPr/>
            <p:nvPr/>
          </p:nvSpPr>
          <p:spPr>
            <a:xfrm>
              <a:off x="1475656" y="1861053"/>
              <a:ext cx="2088232" cy="2088229"/>
            </a:xfrm>
            <a:prstGeom prst="roundRect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3">
              <a:extLst>
                <a:ext uri="{FF2B5EF4-FFF2-40B4-BE49-F238E27FC236}">
                  <a16:creationId xmlns="" xmlns:a16="http://schemas.microsoft.com/office/drawing/2014/main" id="{C13A9B07-2392-4559-8955-F0429C0E18EE}"/>
                </a:ext>
              </a:extLst>
            </p:cNvPr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="" xmlns:a16="http://schemas.microsoft.com/office/drawing/2014/main" id="{C6F4B90A-76E0-43AB-A334-677C42D1EF82}"/>
              </a:ext>
            </a:extLst>
          </p:cNvPr>
          <p:cNvGrpSpPr/>
          <p:nvPr/>
        </p:nvGrpSpPr>
        <p:grpSpPr>
          <a:xfrm>
            <a:off x="3925794" y="3701890"/>
            <a:ext cx="140340" cy="140340"/>
            <a:chOff x="3925766" y="3698309"/>
            <a:chExt cx="140340" cy="140340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="" xmlns:a16="http://schemas.microsoft.com/office/drawing/2014/main" id="{30230895-0946-4CCB-9F63-F3F450AE3BE0}"/>
                </a:ext>
              </a:extLst>
            </p:cNvPr>
            <p:cNvSpPr/>
            <p:nvPr/>
          </p:nvSpPr>
          <p:spPr>
            <a:xfrm rot="5423672">
              <a:off x="3981565" y="3698087"/>
              <a:ext cx="28741" cy="14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63BBC6D7-0996-4AEC-A041-A0A8820713DF}"/>
                </a:ext>
              </a:extLst>
            </p:cNvPr>
            <p:cNvSpPr/>
            <p:nvPr/>
          </p:nvSpPr>
          <p:spPr>
            <a:xfrm rot="23672">
              <a:off x="3977688" y="3698309"/>
              <a:ext cx="28741" cy="14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="" xmlns:a16="http://schemas.microsoft.com/office/drawing/2014/main" id="{B9297464-F285-47B5-AD99-2272741F0331}"/>
              </a:ext>
            </a:extLst>
          </p:cNvPr>
          <p:cNvGrpSpPr/>
          <p:nvPr/>
        </p:nvGrpSpPr>
        <p:grpSpPr>
          <a:xfrm>
            <a:off x="3358311" y="4017574"/>
            <a:ext cx="360040" cy="333704"/>
            <a:chOff x="3358311" y="4017574"/>
            <a:chExt cx="360040" cy="333704"/>
          </a:xfrm>
        </p:grpSpPr>
        <p:grpSp>
          <p:nvGrpSpPr>
            <p:cNvPr id="66" name="Grupo 5">
              <a:extLst>
                <a:ext uri="{FF2B5EF4-FFF2-40B4-BE49-F238E27FC236}">
                  <a16:creationId xmlns="" xmlns:a16="http://schemas.microsoft.com/office/drawing/2014/main" id="{9C076C78-C551-4EAE-BEF8-98359C47A9C9}"/>
                </a:ext>
              </a:extLst>
            </p:cNvPr>
            <p:cNvGrpSpPr/>
            <p:nvPr/>
          </p:nvGrpSpPr>
          <p:grpSpPr>
            <a:xfrm>
              <a:off x="3358311" y="4017574"/>
              <a:ext cx="360040" cy="333704"/>
              <a:chOff x="1475656" y="1557324"/>
              <a:chExt cx="2088232" cy="2391958"/>
            </a:xfrm>
          </p:grpSpPr>
          <p:sp>
            <p:nvSpPr>
              <p:cNvPr id="67" name="Retângulo de cantos arredondados 4">
                <a:extLst>
                  <a:ext uri="{FF2B5EF4-FFF2-40B4-BE49-F238E27FC236}">
                    <a16:creationId xmlns="" xmlns:a16="http://schemas.microsoft.com/office/drawing/2014/main" id="{7D6D2002-712C-4155-AD49-D59432320B29}"/>
                  </a:ext>
                </a:extLst>
              </p:cNvPr>
              <p:cNvSpPr/>
              <p:nvPr/>
            </p:nvSpPr>
            <p:spPr>
              <a:xfrm>
                <a:off x="1475656" y="1861053"/>
                <a:ext cx="2088232" cy="2088229"/>
              </a:xfrm>
              <a:prstGeom prst="roundRect">
                <a:avLst/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3">
                <a:extLst>
                  <a:ext uri="{FF2B5EF4-FFF2-40B4-BE49-F238E27FC236}">
                    <a16:creationId xmlns="" xmlns:a16="http://schemas.microsoft.com/office/drawing/2014/main" id="{91E414C2-E632-4A7B-BFD1-5BECB4DFA6F1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5" name="Elipse 64">
              <a:extLst>
                <a:ext uri="{FF2B5EF4-FFF2-40B4-BE49-F238E27FC236}">
                  <a16:creationId xmlns="" xmlns:a16="http://schemas.microsoft.com/office/drawing/2014/main" id="{E7C3CB91-AE61-4E55-8A27-17432F982FF7}"/>
                </a:ext>
              </a:extLst>
            </p:cNvPr>
            <p:cNvSpPr/>
            <p:nvPr/>
          </p:nvSpPr>
          <p:spPr>
            <a:xfrm flipH="1">
              <a:off x="3513450" y="4197325"/>
              <a:ext cx="49758" cy="49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="" xmlns:a16="http://schemas.microsoft.com/office/drawing/2014/main" id="{8CC59306-40BE-4E0B-9553-AFE6EF449EB4}"/>
              </a:ext>
            </a:extLst>
          </p:cNvPr>
          <p:cNvGrpSpPr/>
          <p:nvPr/>
        </p:nvGrpSpPr>
        <p:grpSpPr>
          <a:xfrm>
            <a:off x="3812633" y="4030473"/>
            <a:ext cx="360040" cy="333704"/>
            <a:chOff x="3812633" y="4030473"/>
            <a:chExt cx="360040" cy="333704"/>
          </a:xfrm>
        </p:grpSpPr>
        <p:grpSp>
          <p:nvGrpSpPr>
            <p:cNvPr id="72" name="Grupo 5">
              <a:extLst>
                <a:ext uri="{FF2B5EF4-FFF2-40B4-BE49-F238E27FC236}">
                  <a16:creationId xmlns="" xmlns:a16="http://schemas.microsoft.com/office/drawing/2014/main" id="{B9390DF4-C03D-4748-9EF0-5B8DAD2C456E}"/>
                </a:ext>
              </a:extLst>
            </p:cNvPr>
            <p:cNvGrpSpPr/>
            <p:nvPr/>
          </p:nvGrpSpPr>
          <p:grpSpPr>
            <a:xfrm>
              <a:off x="3812633" y="4030473"/>
              <a:ext cx="360040" cy="333704"/>
              <a:chOff x="1475656" y="1557324"/>
              <a:chExt cx="2088232" cy="2391958"/>
            </a:xfrm>
          </p:grpSpPr>
          <p:sp>
            <p:nvSpPr>
              <p:cNvPr id="74" name="Retângulo de cantos arredondados 4">
                <a:extLst>
                  <a:ext uri="{FF2B5EF4-FFF2-40B4-BE49-F238E27FC236}">
                    <a16:creationId xmlns="" xmlns:a16="http://schemas.microsoft.com/office/drawing/2014/main" id="{50B1A16C-79D9-40E3-9B83-CF42B3B3553D}"/>
                  </a:ext>
                </a:extLst>
              </p:cNvPr>
              <p:cNvSpPr/>
              <p:nvPr/>
            </p:nvSpPr>
            <p:spPr>
              <a:xfrm>
                <a:off x="1475656" y="1861053"/>
                <a:ext cx="2088232" cy="2088229"/>
              </a:xfrm>
              <a:prstGeom prst="roundRect">
                <a:avLst/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3">
                <a:extLst>
                  <a:ext uri="{FF2B5EF4-FFF2-40B4-BE49-F238E27FC236}">
                    <a16:creationId xmlns="" xmlns:a16="http://schemas.microsoft.com/office/drawing/2014/main" id="{A867D93C-71CF-489E-B492-F457CB8DB2E9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7" name="Retângulo: Cantos Arredondados 76">
              <a:extLst>
                <a:ext uri="{FF2B5EF4-FFF2-40B4-BE49-F238E27FC236}">
                  <a16:creationId xmlns="" xmlns:a16="http://schemas.microsoft.com/office/drawing/2014/main" id="{579EE6B5-9F8F-42A2-81E7-6F11DD9E1F01}"/>
                </a:ext>
              </a:extLst>
            </p:cNvPr>
            <p:cNvSpPr/>
            <p:nvPr/>
          </p:nvSpPr>
          <p:spPr>
            <a:xfrm rot="5423672">
              <a:off x="3981593" y="4123167"/>
              <a:ext cx="28741" cy="14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="" xmlns:a16="http://schemas.microsoft.com/office/drawing/2014/main" id="{8D2375F7-E009-4263-A5E6-641D1E016033}"/>
              </a:ext>
            </a:extLst>
          </p:cNvPr>
          <p:cNvGrpSpPr/>
          <p:nvPr/>
        </p:nvGrpSpPr>
        <p:grpSpPr>
          <a:xfrm>
            <a:off x="3367135" y="4422712"/>
            <a:ext cx="360040" cy="333704"/>
            <a:chOff x="3367135" y="4422712"/>
            <a:chExt cx="360040" cy="333704"/>
          </a:xfrm>
        </p:grpSpPr>
        <p:grpSp>
          <p:nvGrpSpPr>
            <p:cNvPr id="80" name="Grupo 5">
              <a:extLst>
                <a:ext uri="{FF2B5EF4-FFF2-40B4-BE49-F238E27FC236}">
                  <a16:creationId xmlns="" xmlns:a16="http://schemas.microsoft.com/office/drawing/2014/main" id="{6AE50179-0E37-4D1C-B372-1FDAF63B500C}"/>
                </a:ext>
              </a:extLst>
            </p:cNvPr>
            <p:cNvGrpSpPr/>
            <p:nvPr/>
          </p:nvGrpSpPr>
          <p:grpSpPr>
            <a:xfrm>
              <a:off x="3367135" y="4422712"/>
              <a:ext cx="360040" cy="333704"/>
              <a:chOff x="1475656" y="1557324"/>
              <a:chExt cx="2088232" cy="2391958"/>
            </a:xfrm>
          </p:grpSpPr>
          <p:sp>
            <p:nvSpPr>
              <p:cNvPr id="82" name="Retângulo de cantos arredondados 4">
                <a:extLst>
                  <a:ext uri="{FF2B5EF4-FFF2-40B4-BE49-F238E27FC236}">
                    <a16:creationId xmlns="" xmlns:a16="http://schemas.microsoft.com/office/drawing/2014/main" id="{B67DC444-FB10-4306-8305-60597E9DE30A}"/>
                  </a:ext>
                </a:extLst>
              </p:cNvPr>
              <p:cNvSpPr/>
              <p:nvPr/>
            </p:nvSpPr>
            <p:spPr>
              <a:xfrm>
                <a:off x="1475656" y="1861053"/>
                <a:ext cx="2088232" cy="2088229"/>
              </a:xfrm>
              <a:prstGeom prst="roundRect">
                <a:avLst/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3">
                <a:extLst>
                  <a:ext uri="{FF2B5EF4-FFF2-40B4-BE49-F238E27FC236}">
                    <a16:creationId xmlns="" xmlns:a16="http://schemas.microsoft.com/office/drawing/2014/main" id="{F5A06FD6-A110-4E8E-BA4A-320907088840}"/>
                  </a:ext>
                </a:extLst>
              </p:cNvPr>
              <p:cNvSpPr/>
              <p:nvPr/>
            </p:nvSpPr>
            <p:spPr>
              <a:xfrm>
                <a:off x="1475656" y="1557324"/>
                <a:ext cx="2088232" cy="2088232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E34A69FF-1F7B-4694-A8F7-3B7B60C202E4}"/>
                </a:ext>
              </a:extLst>
            </p:cNvPr>
            <p:cNvGrpSpPr/>
            <p:nvPr/>
          </p:nvGrpSpPr>
          <p:grpSpPr>
            <a:xfrm>
              <a:off x="3476971" y="4516057"/>
              <a:ext cx="140340" cy="137028"/>
              <a:chOff x="3476971" y="4516057"/>
              <a:chExt cx="140340" cy="137028"/>
            </a:xfrm>
          </p:grpSpPr>
          <p:sp>
            <p:nvSpPr>
              <p:cNvPr id="89" name="Elipse 88">
                <a:extLst>
                  <a:ext uri="{FF2B5EF4-FFF2-40B4-BE49-F238E27FC236}">
                    <a16:creationId xmlns="" xmlns:a16="http://schemas.microsoft.com/office/drawing/2014/main" id="{F3E16FC3-C9E1-4EAD-BD23-7518F656366C}"/>
                  </a:ext>
                </a:extLst>
              </p:cNvPr>
              <p:cNvSpPr/>
              <p:nvPr/>
            </p:nvSpPr>
            <p:spPr>
              <a:xfrm flipH="1">
                <a:off x="3527888" y="4516057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8" name="Agrupar 77">
                <a:extLst>
                  <a:ext uri="{FF2B5EF4-FFF2-40B4-BE49-F238E27FC236}">
                    <a16:creationId xmlns="" xmlns:a16="http://schemas.microsoft.com/office/drawing/2014/main" id="{139201A2-B41B-459E-962C-EAA888D61B18}"/>
                  </a:ext>
                </a:extLst>
              </p:cNvPr>
              <p:cNvGrpSpPr/>
              <p:nvPr/>
            </p:nvGrpSpPr>
            <p:grpSpPr>
              <a:xfrm>
                <a:off x="3476971" y="4570257"/>
                <a:ext cx="140340" cy="82828"/>
                <a:chOff x="3476971" y="4570257"/>
                <a:chExt cx="140340" cy="82828"/>
              </a:xfrm>
            </p:grpSpPr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4184B59F-05B1-4611-9024-BCBC89881708}"/>
                    </a:ext>
                  </a:extLst>
                </p:cNvPr>
                <p:cNvSpPr/>
                <p:nvPr/>
              </p:nvSpPr>
              <p:spPr>
                <a:xfrm rot="5423672">
                  <a:off x="3532770" y="4514458"/>
                  <a:ext cx="28741" cy="1403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="" xmlns:a16="http://schemas.microsoft.com/office/drawing/2014/main" id="{661A3906-3547-44A8-9CCD-CD80B357AC45}"/>
                    </a:ext>
                  </a:extLst>
                </p:cNvPr>
                <p:cNvSpPr/>
                <p:nvPr/>
              </p:nvSpPr>
              <p:spPr>
                <a:xfrm flipH="1">
                  <a:off x="3527888" y="4617085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57" name="Grupo 56"/>
          <p:cNvGrpSpPr/>
          <p:nvPr/>
        </p:nvGrpSpPr>
        <p:grpSpPr>
          <a:xfrm>
            <a:off x="4283968" y="2368068"/>
            <a:ext cx="360040" cy="722251"/>
            <a:chOff x="3917208" y="2438143"/>
            <a:chExt cx="360040" cy="596742"/>
          </a:xfrm>
        </p:grpSpPr>
        <p:sp>
          <p:nvSpPr>
            <p:cNvPr id="42" name="Retângulo 41"/>
            <p:cNvSpPr/>
            <p:nvPr/>
          </p:nvSpPr>
          <p:spPr>
            <a:xfrm>
              <a:off x="3917208" y="2694910"/>
              <a:ext cx="360040" cy="129039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917208" y="2438143"/>
              <a:ext cx="360040" cy="596742"/>
              <a:chOff x="3917208" y="2416953"/>
              <a:chExt cx="360040" cy="596742"/>
            </a:xfrm>
          </p:grpSpPr>
          <p:sp>
            <p:nvSpPr>
              <p:cNvPr id="107" name="Retângulo de cantos arredondados 3">
                <a:extLst>
                  <a:ext uri="{FF2B5EF4-FFF2-40B4-BE49-F238E27FC236}">
                    <a16:creationId xmlns="" xmlns:a16="http://schemas.microsoft.com/office/drawing/2014/main" id="{4A451C11-9122-415F-8310-23BDA0CCEB9F}"/>
                  </a:ext>
                </a:extLst>
              </p:cNvPr>
              <p:cNvSpPr/>
              <p:nvPr/>
            </p:nvSpPr>
            <p:spPr>
              <a:xfrm>
                <a:off x="3917208" y="2416953"/>
                <a:ext cx="360040" cy="333704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3917208" y="2691806"/>
                <a:ext cx="360040" cy="321889"/>
                <a:chOff x="3917208" y="2691806"/>
                <a:chExt cx="360040" cy="321889"/>
              </a:xfrm>
            </p:grpSpPr>
            <p:grpSp>
              <p:nvGrpSpPr>
                <p:cNvPr id="110" name="Grupo 5">
                  <a:extLst>
                    <a:ext uri="{FF2B5EF4-FFF2-40B4-BE49-F238E27FC236}">
                      <a16:creationId xmlns="" xmlns:a16="http://schemas.microsoft.com/office/drawing/2014/main" id="{99FAE24C-9A47-419B-B5E5-D4D808CA5418}"/>
                    </a:ext>
                  </a:extLst>
                </p:cNvPr>
                <p:cNvGrpSpPr/>
                <p:nvPr/>
              </p:nvGrpSpPr>
              <p:grpSpPr>
                <a:xfrm>
                  <a:off x="3917208" y="2708279"/>
                  <a:ext cx="360040" cy="305416"/>
                  <a:chOff x="1475656" y="1557337"/>
                  <a:chExt cx="2088232" cy="2189202"/>
                </a:xfrm>
              </p:grpSpPr>
              <p:sp>
                <p:nvSpPr>
                  <p:cNvPr id="114" name="Retângulo de cantos arredondados 4">
                    <a:extLst>
                      <a:ext uri="{FF2B5EF4-FFF2-40B4-BE49-F238E27FC236}">
                        <a16:creationId xmlns="" xmlns:a16="http://schemas.microsoft.com/office/drawing/2014/main" id="{70B9A222-8692-41C6-A567-6CF1F7554F5C}"/>
                      </a:ext>
                    </a:extLst>
                  </p:cNvPr>
                  <p:cNvSpPr/>
                  <p:nvPr/>
                </p:nvSpPr>
                <p:spPr>
                  <a:xfrm>
                    <a:off x="1475656" y="1658328"/>
                    <a:ext cx="2088232" cy="2088211"/>
                  </a:xfrm>
                  <a:prstGeom prst="roundRect">
                    <a:avLst/>
                  </a:prstGeom>
                  <a:solidFill>
                    <a:srgbClr val="4B4B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Retângulo de cantos arredondados 3">
                    <a:extLst>
                      <a:ext uri="{FF2B5EF4-FFF2-40B4-BE49-F238E27FC236}">
                        <a16:creationId xmlns="" xmlns:a16="http://schemas.microsoft.com/office/drawing/2014/main" id="{4A451C11-9122-415F-8310-23BDA0CCEB9F}"/>
                      </a:ext>
                    </a:extLst>
                  </p:cNvPr>
                  <p:cNvSpPr/>
                  <p:nvPr/>
                </p:nvSpPr>
                <p:spPr>
                  <a:xfrm>
                    <a:off x="1475656" y="1557337"/>
                    <a:ext cx="2088232" cy="1908901"/>
                  </a:xfrm>
                  <a:prstGeom prst="round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4" name="Grupo 43"/>
                <p:cNvGrpSpPr/>
                <p:nvPr/>
              </p:nvGrpSpPr>
              <p:grpSpPr>
                <a:xfrm>
                  <a:off x="4026713" y="2691806"/>
                  <a:ext cx="141030" cy="79893"/>
                  <a:chOff x="4026368" y="2693906"/>
                  <a:chExt cx="141030" cy="79893"/>
                </a:xfrm>
              </p:grpSpPr>
              <p:sp>
                <p:nvSpPr>
                  <p:cNvPr id="116" name="Retângulo: Cantos Arredondados 59">
                    <a:extLst>
                      <a:ext uri="{FF2B5EF4-FFF2-40B4-BE49-F238E27FC236}">
                        <a16:creationId xmlns="" xmlns:a16="http://schemas.microsoft.com/office/drawing/2014/main" id="{30230895-0946-4CCB-9F63-F3F450AE3BE0}"/>
                      </a:ext>
                    </a:extLst>
                  </p:cNvPr>
                  <p:cNvSpPr/>
                  <p:nvPr/>
                </p:nvSpPr>
                <p:spPr>
                  <a:xfrm rot="5423672">
                    <a:off x="4082857" y="2689259"/>
                    <a:ext cx="28741" cy="1403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Retângulo: Cantos Arredondados 59">
                    <a:extLst>
                      <a:ext uri="{FF2B5EF4-FFF2-40B4-BE49-F238E27FC236}">
                        <a16:creationId xmlns="" xmlns:a16="http://schemas.microsoft.com/office/drawing/2014/main" id="{30230895-0946-4CCB-9F63-F3F450AE3BE0}"/>
                      </a:ext>
                    </a:extLst>
                  </p:cNvPr>
                  <p:cNvSpPr/>
                  <p:nvPr/>
                </p:nvSpPr>
                <p:spPr>
                  <a:xfrm rot="5423672">
                    <a:off x="4082167" y="2638107"/>
                    <a:ext cx="28741" cy="1403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61" name="Grupo 60"/>
          <p:cNvGrpSpPr/>
          <p:nvPr/>
        </p:nvGrpSpPr>
        <p:grpSpPr>
          <a:xfrm>
            <a:off x="3821018" y="4422712"/>
            <a:ext cx="360040" cy="333705"/>
            <a:chOff x="3821018" y="4422712"/>
            <a:chExt cx="360040" cy="333705"/>
          </a:xfrm>
        </p:grpSpPr>
        <p:grpSp>
          <p:nvGrpSpPr>
            <p:cNvPr id="108" name="Agrupar 107">
              <a:extLst>
                <a:ext uri="{FF2B5EF4-FFF2-40B4-BE49-F238E27FC236}">
                  <a16:creationId xmlns="" xmlns:a16="http://schemas.microsoft.com/office/drawing/2014/main" id="{C6B88D39-5910-460D-9315-35F91DD0D906}"/>
                </a:ext>
              </a:extLst>
            </p:cNvPr>
            <p:cNvGrpSpPr/>
            <p:nvPr/>
          </p:nvGrpSpPr>
          <p:grpSpPr>
            <a:xfrm>
              <a:off x="3821018" y="4422712"/>
              <a:ext cx="360040" cy="333705"/>
              <a:chOff x="3821018" y="4422712"/>
              <a:chExt cx="360040" cy="333705"/>
            </a:xfrm>
          </p:grpSpPr>
          <p:grpSp>
            <p:nvGrpSpPr>
              <p:cNvPr id="97" name="Grupo 5">
                <a:extLst>
                  <a:ext uri="{FF2B5EF4-FFF2-40B4-BE49-F238E27FC236}">
                    <a16:creationId xmlns="" xmlns:a16="http://schemas.microsoft.com/office/drawing/2014/main" id="{6A60F903-6D54-41A1-8365-6C2ED805D97D}"/>
                  </a:ext>
                </a:extLst>
              </p:cNvPr>
              <p:cNvGrpSpPr/>
              <p:nvPr/>
            </p:nvGrpSpPr>
            <p:grpSpPr>
              <a:xfrm>
                <a:off x="3821018" y="4422712"/>
                <a:ext cx="360040" cy="333705"/>
                <a:chOff x="1475656" y="1557321"/>
                <a:chExt cx="2088232" cy="2391961"/>
              </a:xfrm>
            </p:grpSpPr>
            <p:sp>
              <p:nvSpPr>
                <p:cNvPr id="103" name="Retângulo de cantos arredondados 4">
                  <a:extLst>
                    <a:ext uri="{FF2B5EF4-FFF2-40B4-BE49-F238E27FC236}">
                      <a16:creationId xmlns="" xmlns:a16="http://schemas.microsoft.com/office/drawing/2014/main" id="{17808EF1-A609-4488-A0A6-10F425359517}"/>
                    </a:ext>
                  </a:extLst>
                </p:cNvPr>
                <p:cNvSpPr/>
                <p:nvPr/>
              </p:nvSpPr>
              <p:spPr>
                <a:xfrm>
                  <a:off x="1475656" y="1861053"/>
                  <a:ext cx="2088232" cy="2088229"/>
                </a:xfrm>
                <a:prstGeom prst="roundRect">
                  <a:avLst/>
                </a:prstGeom>
                <a:solidFill>
                  <a:srgbClr val="4B4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de cantos arredondados 3">
                  <a:extLst>
                    <a:ext uri="{FF2B5EF4-FFF2-40B4-BE49-F238E27FC236}">
                      <a16:creationId xmlns="" xmlns:a16="http://schemas.microsoft.com/office/drawing/2014/main" id="{3B10CE38-6B0E-4F77-ACF4-5A864CB07A65}"/>
                    </a:ext>
                  </a:extLst>
                </p:cNvPr>
                <p:cNvSpPr/>
                <p:nvPr/>
              </p:nvSpPr>
              <p:spPr>
                <a:xfrm>
                  <a:off x="1475656" y="1557321"/>
                  <a:ext cx="2088232" cy="2088230"/>
                </a:xfrm>
                <a:prstGeom prst="roundRect">
                  <a:avLst/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95" name="Agrupar 94">
                <a:extLst>
                  <a:ext uri="{FF2B5EF4-FFF2-40B4-BE49-F238E27FC236}">
                    <a16:creationId xmlns="" xmlns:a16="http://schemas.microsoft.com/office/drawing/2014/main" id="{A9D88936-C0CF-4488-86BB-47EB6BF85630}"/>
                  </a:ext>
                </a:extLst>
              </p:cNvPr>
              <p:cNvGrpSpPr/>
              <p:nvPr/>
            </p:nvGrpSpPr>
            <p:grpSpPr>
              <a:xfrm>
                <a:off x="3945867" y="4524204"/>
                <a:ext cx="138679" cy="120110"/>
                <a:chOff x="3927163" y="4511416"/>
                <a:chExt cx="164796" cy="142730"/>
              </a:xfrm>
            </p:grpSpPr>
            <p:sp>
              <p:nvSpPr>
                <p:cNvPr id="101" name="Retângulo: Cantos Arredondados 100">
                  <a:extLst>
                    <a:ext uri="{FF2B5EF4-FFF2-40B4-BE49-F238E27FC236}">
                      <a16:creationId xmlns="" xmlns:a16="http://schemas.microsoft.com/office/drawing/2014/main" id="{84114832-712D-40D0-BD76-AAC8D45740AA}"/>
                    </a:ext>
                  </a:extLst>
                </p:cNvPr>
                <p:cNvSpPr/>
                <p:nvPr/>
              </p:nvSpPr>
              <p:spPr>
                <a:xfrm rot="11700000" flipV="1">
                  <a:off x="3964439" y="4511416"/>
                  <a:ext cx="28741" cy="1403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5" name="Retângulo: Cantos Arredondados 104">
                  <a:extLst>
                    <a:ext uri="{FF2B5EF4-FFF2-40B4-BE49-F238E27FC236}">
                      <a16:creationId xmlns="" xmlns:a16="http://schemas.microsoft.com/office/drawing/2014/main" id="{278BBF47-0C33-4457-9720-AD3EA9243EDC}"/>
                    </a:ext>
                  </a:extLst>
                </p:cNvPr>
                <p:cNvSpPr/>
                <p:nvPr/>
              </p:nvSpPr>
              <p:spPr>
                <a:xfrm rot="19800000">
                  <a:off x="3927163" y="4546146"/>
                  <a:ext cx="288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="" xmlns:a16="http://schemas.microsoft.com/office/drawing/2014/main" id="{E631551F-9ED4-4277-ABE8-B94188B05695}"/>
                    </a:ext>
                  </a:extLst>
                </p:cNvPr>
                <p:cNvSpPr/>
                <p:nvPr/>
              </p:nvSpPr>
              <p:spPr>
                <a:xfrm rot="16200000">
                  <a:off x="4023559" y="4472668"/>
                  <a:ext cx="288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59" name="CaixaDeTexto 58"/>
            <p:cNvSpPr txBox="1"/>
            <p:nvPr/>
          </p:nvSpPr>
          <p:spPr>
            <a:xfrm>
              <a:off x="3892613" y="4431535"/>
              <a:ext cx="846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solidFill>
                    <a:schemeClr val="bg1"/>
                  </a:solidFill>
                </a:rPr>
                <a:t>²</a:t>
              </a:r>
              <a:endParaRPr lang="pt-BR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435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MATEUS DE PADUA VICENTE</cp:lastModifiedBy>
  <cp:revision>12</cp:revision>
  <dcterms:created xsi:type="dcterms:W3CDTF">2019-04-11T13:08:19Z</dcterms:created>
  <dcterms:modified xsi:type="dcterms:W3CDTF">2019-04-15T13:13:56Z</dcterms:modified>
</cp:coreProperties>
</file>