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5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0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6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8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7728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080725" y="572304"/>
            <a:ext cx="5112568" cy="6048672"/>
          </a:xfrm>
          <a:prstGeom prst="roundRect">
            <a:avLst>
              <a:gd name="adj" fmla="val 92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080725" y="2844378"/>
            <a:ext cx="5112568" cy="3744416"/>
          </a:xfrm>
          <a:prstGeom prst="roundRect">
            <a:avLst>
              <a:gd name="adj" fmla="val 92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080725" y="2823949"/>
            <a:ext cx="5112568" cy="1135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3347864" y="3239312"/>
            <a:ext cx="360040" cy="333704"/>
            <a:chOff x="1475656" y="1557324"/>
            <a:chExt cx="2088232" cy="239195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355976" y="3239311"/>
            <a:ext cx="720080" cy="819401"/>
            <a:chOff x="1475656" y="1557324"/>
            <a:chExt cx="2088232" cy="2376264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76969" y="3239311"/>
            <a:ext cx="720080" cy="819401"/>
            <a:chOff x="1475656" y="1557324"/>
            <a:chExt cx="2088232" cy="2376264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347864" y="4235576"/>
            <a:ext cx="720080" cy="819401"/>
            <a:chOff x="1475656" y="1557324"/>
            <a:chExt cx="2088232" cy="237626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355976" y="4235576"/>
            <a:ext cx="720080" cy="819401"/>
            <a:chOff x="1475656" y="1557324"/>
            <a:chExt cx="2088232" cy="2376264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276969" y="4235576"/>
            <a:ext cx="720080" cy="819401"/>
            <a:chOff x="1475656" y="1557324"/>
            <a:chExt cx="2088232" cy="2376264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347864" y="5248310"/>
            <a:ext cx="720080" cy="819401"/>
            <a:chOff x="1475656" y="1557324"/>
            <a:chExt cx="2088232" cy="2376264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355976" y="5248310"/>
            <a:ext cx="720080" cy="819401"/>
            <a:chOff x="1475656" y="1557324"/>
            <a:chExt cx="2088232" cy="2376264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276969" y="5248310"/>
            <a:ext cx="720080" cy="819401"/>
            <a:chOff x="1475656" y="1557324"/>
            <a:chExt cx="2088232" cy="2376264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6193634" y="2823949"/>
            <a:ext cx="1584176" cy="3764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777810" y="2823949"/>
            <a:ext cx="144016" cy="3764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upo 5">
            <a:extLst>
              <a:ext uri="{FF2B5EF4-FFF2-40B4-BE49-F238E27FC236}">
                <a16:creationId xmlns:a16="http://schemas.microsoft.com/office/drawing/2014/main" id="{46C33DDD-0B4C-4308-B8AD-79FF7C35A74F}"/>
              </a:ext>
            </a:extLst>
          </p:cNvPr>
          <p:cNvGrpSpPr/>
          <p:nvPr/>
        </p:nvGrpSpPr>
        <p:grpSpPr>
          <a:xfrm>
            <a:off x="3358311" y="3661749"/>
            <a:ext cx="360040" cy="333704"/>
            <a:chOff x="1475656" y="1557324"/>
            <a:chExt cx="2088232" cy="2391958"/>
          </a:xfrm>
        </p:grpSpPr>
        <p:sp>
          <p:nvSpPr>
            <p:cNvPr id="37" name="Retângulo de cantos arredondados 4">
              <a:extLst>
                <a:ext uri="{FF2B5EF4-FFF2-40B4-BE49-F238E27FC236}">
                  <a16:creationId xmlns:a16="http://schemas.microsoft.com/office/drawing/2014/main" id="{AE1DE7D4-F82C-433C-BB22-AC9A2B4B2B88}"/>
                </a:ext>
              </a:extLst>
            </p:cNvPr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">
              <a:extLst>
                <a:ext uri="{FF2B5EF4-FFF2-40B4-BE49-F238E27FC236}">
                  <a16:creationId xmlns:a16="http://schemas.microsoft.com/office/drawing/2014/main" id="{F7E7A46F-EA57-4962-B4F1-3A180985D5E3}"/>
                </a:ext>
              </a:extLst>
            </p:cNvPr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79435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5</cp:revision>
  <dcterms:created xsi:type="dcterms:W3CDTF">2019-04-11T13:08:19Z</dcterms:created>
  <dcterms:modified xsi:type="dcterms:W3CDTF">2019-04-12T00:21:49Z</dcterms:modified>
</cp:coreProperties>
</file>