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4902" y="6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02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2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46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4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8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99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9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7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1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F9F5-3E2B-4E4D-9267-415E2A13194D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C35A-3B14-46D7-A28F-83C8EE1DB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3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77281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080725" y="572304"/>
            <a:ext cx="5112568" cy="6048672"/>
          </a:xfrm>
          <a:prstGeom prst="roundRect">
            <a:avLst>
              <a:gd name="adj" fmla="val 92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080725" y="2844378"/>
            <a:ext cx="5112568" cy="3744416"/>
          </a:xfrm>
          <a:prstGeom prst="roundRect">
            <a:avLst>
              <a:gd name="adj" fmla="val 92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080725" y="2823949"/>
            <a:ext cx="5112568" cy="1135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3347864" y="3239312"/>
            <a:ext cx="360040" cy="333704"/>
            <a:chOff x="1475656" y="1557324"/>
            <a:chExt cx="2088232" cy="2391958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475656" y="1861053"/>
              <a:ext cx="2088232" cy="208822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de cantos arredondados 3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355976" y="3239311"/>
            <a:ext cx="720080" cy="819401"/>
            <a:chOff x="1475656" y="1557324"/>
            <a:chExt cx="2088232" cy="2376264"/>
          </a:xfrm>
        </p:grpSpPr>
        <p:sp>
          <p:nvSpPr>
            <p:cNvPr id="12" name="Retângulo de cantos arredondados 11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276969" y="3239311"/>
            <a:ext cx="720080" cy="819401"/>
            <a:chOff x="1475656" y="1557324"/>
            <a:chExt cx="2088232" cy="2376264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347864" y="4235576"/>
            <a:ext cx="720080" cy="819401"/>
            <a:chOff x="1475656" y="1557324"/>
            <a:chExt cx="2088232" cy="2376264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4355976" y="4235576"/>
            <a:ext cx="720080" cy="819401"/>
            <a:chOff x="1475656" y="1557324"/>
            <a:chExt cx="2088232" cy="2376264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276969" y="4235576"/>
            <a:ext cx="720080" cy="819401"/>
            <a:chOff x="1475656" y="1557324"/>
            <a:chExt cx="2088232" cy="2376264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347864" y="5248310"/>
            <a:ext cx="720080" cy="819401"/>
            <a:chOff x="1475656" y="1557324"/>
            <a:chExt cx="2088232" cy="2376264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355976" y="5248310"/>
            <a:ext cx="720080" cy="819401"/>
            <a:chOff x="1475656" y="1557324"/>
            <a:chExt cx="2088232" cy="2376264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5276969" y="5248310"/>
            <a:ext cx="720080" cy="819401"/>
            <a:chOff x="1475656" y="1557324"/>
            <a:chExt cx="2088232" cy="2376264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1475656" y="1845356"/>
              <a:ext cx="2088232" cy="2088232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1475656" y="1557324"/>
              <a:ext cx="2088232" cy="20882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6193634" y="2823949"/>
            <a:ext cx="1584176" cy="37648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777810" y="2823949"/>
            <a:ext cx="144016" cy="3764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35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3</cp:revision>
  <dcterms:created xsi:type="dcterms:W3CDTF">2019-04-11T13:08:19Z</dcterms:created>
  <dcterms:modified xsi:type="dcterms:W3CDTF">2019-04-11T13:26:46Z</dcterms:modified>
</cp:coreProperties>
</file>