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B1BA3-9798-B5E7-381C-6EE2A8CADBEA}" v="95" dt="2025-03-12T17:35:22.629"/>
    <p1510:client id="{35CF8D4E-6873-0F32-6A25-100B4F891E41}" v="277" dt="2025-03-13T01:21:0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1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86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5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35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2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68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8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2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13-Mar-25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FA04A-7EA5-C00C-C775-400E1584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9" t="9092" r="3636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2859" y="81288"/>
            <a:ext cx="5250904" cy="4227541"/>
          </a:xfrm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400" err="1">
                <a:solidFill>
                  <a:schemeClr val="bg1"/>
                </a:solidFill>
                <a:latin typeface="Sitka Heading"/>
              </a:rPr>
              <a:t>Презентация</a:t>
            </a:r>
            <a:r>
              <a:rPr lang="en-US" sz="4400" dirty="0">
                <a:solidFill>
                  <a:schemeClr val="bg1"/>
                </a:solidFill>
                <a:latin typeface="Sitka Heading"/>
              </a:rPr>
              <a:t> </a:t>
            </a:r>
            <a:r>
              <a:rPr lang="en-US" sz="4400" err="1">
                <a:solidFill>
                  <a:schemeClr val="bg1"/>
                </a:solidFill>
                <a:latin typeface="Sitka Heading"/>
              </a:rPr>
              <a:t>на</a:t>
            </a:r>
            <a:r>
              <a:rPr lang="en-US" sz="4400" dirty="0">
                <a:solidFill>
                  <a:schemeClr val="bg1"/>
                </a:solidFill>
                <a:latin typeface="Sitka Heading"/>
              </a:rPr>
              <a:t> </a:t>
            </a:r>
            <a:r>
              <a:rPr lang="en-US" sz="4400" err="1">
                <a:solidFill>
                  <a:schemeClr val="bg1"/>
                </a:solidFill>
                <a:latin typeface="Sitka Heading"/>
              </a:rPr>
              <a:t>програмата</a:t>
            </a:r>
            <a:r>
              <a:rPr lang="en-US" sz="4400" dirty="0">
                <a:solidFill>
                  <a:schemeClr val="bg1"/>
                </a:solidFill>
                <a:latin typeface="Sitka Heading"/>
              </a:rPr>
              <a:t> "Text-Analyzer"</a:t>
            </a:r>
          </a:p>
          <a:p>
            <a:pPr algn="l"/>
            <a:endParaRPr lang="en-US" sz="49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080" y="3567760"/>
            <a:ext cx="5218096" cy="8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Програмата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е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написана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езика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за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програмиране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C#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като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Console application.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0B4A4-C78D-334B-2796-6189AE342731}"/>
              </a:ext>
            </a:extLst>
          </p:cNvPr>
          <p:cNvSpPr txBox="1"/>
          <p:nvPr/>
        </p:nvSpPr>
        <p:spPr>
          <a:xfrm>
            <a:off x="7164198" y="5900186"/>
            <a:ext cx="49458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Aptos"/>
              </a:rPr>
              <a:t>От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Aptos"/>
              </a:rPr>
              <a:t>Никола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ptos"/>
              </a:rPr>
              <a:t>Киров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, 10г </a:t>
            </a:r>
            <a:r>
              <a:rPr lang="en-US" sz="2800" dirty="0" err="1" smtClean="0">
                <a:solidFill>
                  <a:srgbClr val="000000"/>
                </a:solidFill>
                <a:latin typeface="Aptos"/>
              </a:rPr>
              <a:t>клас</a:t>
            </a:r>
            <a:r>
              <a:rPr lang="bg-BG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ptos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№ 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FBB0-FE0C-2060-6F49-170DED3D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4" y="1319983"/>
            <a:ext cx="8286519" cy="41786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C#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програма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предназначена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да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анализира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текстове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и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изречения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.</a:t>
            </a:r>
            <a:r>
              <a:rPr lang="en-US" dirty="0">
                <a:latin typeface="Aptos"/>
                <a:ea typeface="Roboto"/>
                <a:cs typeface="Roboto"/>
              </a:rPr>
              <a:t/>
            </a:r>
            <a:br>
              <a:rPr lang="en-US" dirty="0">
                <a:latin typeface="Aptos"/>
                <a:ea typeface="Roboto"/>
                <a:cs typeface="Roboto"/>
              </a:rPr>
            </a:br>
            <a:r>
              <a:rPr lang="en-US" dirty="0">
                <a:latin typeface="Aptos"/>
                <a:ea typeface="Roboto"/>
                <a:cs typeface="Roboto"/>
              </a:rPr>
              <a:t/>
            </a:r>
            <a:br>
              <a:rPr lang="en-US" dirty="0">
                <a:latin typeface="Aptos"/>
                <a:ea typeface="Roboto"/>
                <a:cs typeface="Roboto"/>
              </a:rPr>
            </a:b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Предоставя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подробна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статистика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и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прозрения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за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текста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.</a:t>
            </a:r>
            <a:endParaRPr lang="en-US">
              <a:solidFill>
                <a:schemeClr val="bg1"/>
              </a:solidFill>
              <a:latin typeface="Aptos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2B79-D39B-8E1A-CAF9-8344066B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7" y="235945"/>
            <a:ext cx="8167172" cy="76924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cap="all" err="1">
                <a:solidFill>
                  <a:schemeClr val="bg1"/>
                </a:solidFill>
                <a:latin typeface="Sitka Heading"/>
              </a:rPr>
              <a:t>Какво</a:t>
            </a:r>
            <a:r>
              <a:rPr lang="en-US" sz="4800" cap="all" dirty="0">
                <a:solidFill>
                  <a:schemeClr val="bg1"/>
                </a:solidFill>
                <a:latin typeface="Sitka Heading"/>
              </a:rPr>
              <a:t> е Text-Analyzer?</a:t>
            </a:r>
            <a:endParaRPr lang="en-US" sz="4800">
              <a:solidFill>
                <a:schemeClr val="bg1"/>
              </a:solidFill>
              <a:latin typeface="Sitka Heading"/>
            </a:endParaRPr>
          </a:p>
          <a:p>
            <a:pPr marL="0" indent="0">
              <a:buNone/>
            </a:pPr>
            <a:endParaRPr lang="en-US" sz="4800" cap="all" dirty="0">
              <a:solidFill>
                <a:schemeClr val="bg1"/>
              </a:solidFill>
              <a:latin typeface="Sitka Heading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1306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3DAF-0514-D670-CA94-256693B7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81" y="1136371"/>
            <a:ext cx="9535097" cy="55741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Georgia Pro"/>
                <a:ea typeface="+mj-lt"/>
                <a:cs typeface="+mj-lt"/>
              </a:rPr>
              <a:t>C# </a:t>
            </a:r>
            <a:r>
              <a:rPr lang="en-US" sz="2800" err="1">
                <a:latin typeface="Georgia Pro"/>
                <a:ea typeface="+mj-lt"/>
                <a:cs typeface="+mj-lt"/>
              </a:rPr>
              <a:t>програма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предназначена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анализира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текстове</a:t>
            </a:r>
            <a:r>
              <a:rPr lang="en-US" sz="2800" dirty="0">
                <a:latin typeface="Georgia Pro"/>
                <a:ea typeface="+mj-lt"/>
                <a:cs typeface="+mj-lt"/>
              </a:rPr>
              <a:t> и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изречения</a:t>
            </a:r>
            <a:r>
              <a:rPr lang="en-US" sz="2800" dirty="0">
                <a:latin typeface="Georgia Pro"/>
                <a:ea typeface="+mj-lt"/>
                <a:cs typeface="+mj-lt"/>
              </a:rPr>
              <a:t>. </a:t>
            </a:r>
            <a:r>
              <a:rPr lang="en-US" sz="2800" err="1">
                <a:latin typeface="Georgia Pro"/>
                <a:ea typeface="+mj-lt"/>
                <a:cs typeface="+mj-lt"/>
              </a:rPr>
              <a:t>Програмата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може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изчислява</a:t>
            </a:r>
            <a:r>
              <a:rPr lang="en-US" sz="2800" dirty="0">
                <a:latin typeface="Georgia Pro"/>
                <a:ea typeface="+mj-lt"/>
                <a:cs typeface="+mj-lt"/>
              </a:rPr>
              <a:t>: </a:t>
            </a:r>
            <a:r>
              <a:rPr lang="en-US" sz="2800" err="1">
                <a:latin typeface="Georgia Pro"/>
                <a:ea typeface="+mj-lt"/>
                <a:cs typeface="+mj-lt"/>
              </a:rPr>
              <a:t>брой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думи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брой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символи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брой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изречения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средна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дължина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изреченията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употреба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препинателни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знаци</a:t>
            </a:r>
            <a:r>
              <a:rPr lang="en-US" sz="2800" dirty="0">
                <a:latin typeface="Georgia Pro"/>
                <a:ea typeface="+mj-lt"/>
                <a:cs typeface="+mj-lt"/>
              </a:rPr>
              <a:t> (</a:t>
            </a:r>
            <a:r>
              <a:rPr lang="en-US" sz="2800" err="1">
                <a:latin typeface="Georgia Pro"/>
                <a:ea typeface="+mj-lt"/>
                <a:cs typeface="+mj-lt"/>
              </a:rPr>
              <a:t>точки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запетаи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въпросителни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знаци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удивителни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знаци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многоточия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точка</a:t>
            </a:r>
            <a:r>
              <a:rPr lang="en-US" sz="2800" dirty="0">
                <a:latin typeface="Georgia Pro"/>
                <a:ea typeface="+mj-lt"/>
                <a:cs typeface="+mj-lt"/>
              </a:rPr>
              <a:t> и </a:t>
            </a:r>
            <a:r>
              <a:rPr lang="en-US" sz="2800" err="1">
                <a:latin typeface="Georgia Pro"/>
                <a:ea typeface="+mj-lt"/>
                <a:cs typeface="+mj-lt"/>
              </a:rPr>
              <a:t>запетая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двоеточие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тире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дефис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кавички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скоби</a:t>
            </a:r>
            <a:r>
              <a:rPr lang="en-US" sz="2800" dirty="0">
                <a:latin typeface="Georgia Pro"/>
                <a:ea typeface="+mj-lt"/>
                <a:cs typeface="+mj-lt"/>
              </a:rPr>
              <a:t>). </a:t>
            </a:r>
            <a:r>
              <a:rPr lang="en-US" sz="2800" err="1">
                <a:latin typeface="Georgia Pro"/>
                <a:ea typeface="+mj-lt"/>
                <a:cs typeface="+mj-lt"/>
              </a:rPr>
              <a:t>Освен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това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програмата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може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анализира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времето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текста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или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изречението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както</a:t>
            </a:r>
            <a:r>
              <a:rPr lang="en-US" sz="2800" dirty="0">
                <a:latin typeface="Georgia Pro"/>
                <a:ea typeface="+mj-lt"/>
                <a:cs typeface="+mj-lt"/>
              </a:rPr>
              <a:t> и </a:t>
            </a:r>
            <a:r>
              <a:rPr lang="en-US" sz="2800" err="1">
                <a:latin typeface="Georgia Pro"/>
                <a:ea typeface="+mj-lt"/>
                <a:cs typeface="+mj-lt"/>
              </a:rPr>
              <a:t>най-често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срещаните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думи</a:t>
            </a:r>
            <a:r>
              <a:rPr lang="en-US" sz="2800" dirty="0">
                <a:latin typeface="Georgia Pro"/>
                <a:ea typeface="+mj-lt"/>
                <a:cs typeface="+mj-lt"/>
              </a:rPr>
              <a:t>.</a:t>
            </a:r>
            <a:endParaRPr lang="en-US" sz="2800">
              <a:latin typeface="Georgi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C473-3E6F-EC2D-2797-0107FDDF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0" y="190041"/>
            <a:ext cx="7653050" cy="879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err="1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Как</a:t>
            </a:r>
            <a:r>
              <a:rPr lang="en-US" sz="5400" dirty="0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 </a:t>
            </a:r>
            <a:r>
              <a:rPr lang="en-US" sz="5400" err="1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работи</a:t>
            </a:r>
            <a:r>
              <a:rPr lang="en-US" sz="5400" dirty="0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 Text-Analyzer</a:t>
            </a:r>
            <a:r>
              <a:rPr lang="en-US" sz="5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/>
            </a:r>
            <a:br>
              <a:rPr lang="en-US" sz="1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</a:br>
            <a:endParaRPr lang="en-US" sz="1400" dirty="0">
              <a:solidFill>
                <a:srgbClr val="3C4043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52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12E1-6DDA-6A19-9284-708C6B5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11" y="1338345"/>
            <a:ext cx="8837362" cy="51242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err="1">
                <a:ea typeface="+mj-lt"/>
                <a:cs typeface="+mj-lt"/>
              </a:rPr>
              <a:t>Въвеждане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en-US" dirty="0" err="1">
                <a:ea typeface="+mj-lt"/>
                <a:cs typeface="+mj-lt"/>
              </a:rPr>
              <a:t>Отдолу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под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ea typeface="+mj-lt"/>
                <a:cs typeface="+mj-lt"/>
              </a:rPr>
              <a:t>Програмата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разделя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текста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на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думи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изречения</a:t>
            </a:r>
            <a:r>
              <a:rPr lang="en-US" dirty="0">
                <a:ea typeface="+mj-lt"/>
                <a:cs typeface="+mj-lt"/>
              </a:rPr>
              <a:t> и </a:t>
            </a:r>
            <a:r>
              <a:rPr lang="en-US" dirty="0" err="1">
                <a:ea typeface="+mj-lt"/>
                <a:cs typeface="+mj-lt"/>
              </a:rPr>
              <a:t>знаци</a:t>
            </a:r>
            <a:r>
              <a:rPr lang="en-US" dirty="0">
                <a:ea typeface="+mj-lt"/>
                <a:cs typeface="+mj-lt"/>
              </a:rPr>
              <a:t>.  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Изход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en-US" dirty="0" err="1">
                <a:ea typeface="+mj-lt"/>
                <a:cs typeface="+mj-lt"/>
              </a:rPr>
              <a:t>Показва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резултатите</a:t>
            </a:r>
            <a:r>
              <a:rPr lang="en-US" dirty="0">
                <a:ea typeface="+mj-lt"/>
                <a:cs typeface="+mj-lt"/>
              </a:rPr>
              <a:t>.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8E9C-17AD-1005-63C1-E2B93300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36" y="291029"/>
            <a:ext cx="7809123" cy="8977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Как</a:t>
            </a:r>
            <a:r>
              <a:rPr lang="en-US" sz="48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8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работи</a:t>
            </a:r>
            <a:r>
              <a:rPr lang="en-US" sz="48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Text-Analyzer </a:t>
            </a:r>
            <a:r>
              <a:rPr lang="en-US" sz="1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/>
            </a:r>
            <a:br>
              <a:rPr lang="en-US" sz="1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</a:br>
            <a:endParaRPr lang="en-US" sz="1400" dirty="0">
              <a:solidFill>
                <a:srgbClr val="3C4043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A6E7-A7B3-F5EF-0B27-E21BD9BB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6" y="2397947"/>
            <a:ext cx="6386225" cy="7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E04F-E61E-D4D0-4ED2-CAFBC0D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4BAE7B-888A-82DC-7C84-B551B0EF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74" y="694981"/>
            <a:ext cx="10995641" cy="4680230"/>
          </a:xfrm>
        </p:spPr>
      </p:pic>
    </p:spTree>
    <p:extLst>
      <p:ext uri="{BB962C8B-B14F-4D97-AF65-F5344CB8AC3E}">
        <p14:creationId xmlns:p14="http://schemas.microsoft.com/office/powerpoint/2010/main" val="1492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5825-7C06-6884-09B4-F3DFAABD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33B2-A1A4-A91C-797C-4B888E60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66" y="355294"/>
            <a:ext cx="6927774" cy="7417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3C4043"/>
                </a:solidFill>
                <a:latin typeface="Calibri"/>
                <a:ea typeface="Roboto"/>
                <a:cs typeface="Roboto"/>
              </a:rPr>
              <a:t>Text-Analyzer в </a:t>
            </a:r>
            <a:r>
              <a:rPr lang="en-US" sz="4000" err="1">
                <a:solidFill>
                  <a:srgbClr val="3C4043"/>
                </a:solidFill>
                <a:latin typeface="Calibri"/>
                <a:ea typeface="Roboto"/>
                <a:cs typeface="Roboto"/>
              </a:rPr>
              <a:t>действие</a:t>
            </a:r>
            <a:endParaRPr lang="en-US" sz="4000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2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6A83-6D28-29D1-E7F0-8E59736D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5" y="1641308"/>
            <a:ext cx="8635387" cy="43530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Създаден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помощта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на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C# и .NET framework.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Ключови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библиотеки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: 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System;</a:t>
            </a:r>
            <a:endParaRPr lang="en-US" sz="4000" dirty="0">
              <a:solidFill>
                <a:srgbClr val="FFFFFF"/>
              </a:solidFill>
              <a:latin typeface="Century Gothic" panose="020B0502020202020204"/>
              <a:ea typeface="Roboto"/>
              <a:cs typeface="Roboto"/>
            </a:endParaRPr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System.Collections.Generic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System.Linq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System.Text.RegularExpressions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System.Text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9402-4F0F-AF47-E471-0E301171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102208" cy="7417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0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Технически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0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подробности</a:t>
            </a:r>
            <a:endParaRPr lang="en-US" sz="4000" err="1"/>
          </a:p>
        </p:txBody>
      </p:sp>
    </p:spTree>
    <p:extLst>
      <p:ext uri="{BB962C8B-B14F-4D97-AF65-F5344CB8AC3E}">
        <p14:creationId xmlns:p14="http://schemas.microsoft.com/office/powerpoint/2010/main" val="42985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2D8-0C3D-5BAD-EA27-4E374EB3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FA02-0C4A-187B-A879-B7F11464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76" y="942860"/>
            <a:ext cx="11123362" cy="4413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002060"/>
                </a:solidFill>
                <a:latin typeface="Consolas"/>
              </a:rPr>
              <a:t>БЛАГОДАРЯ ЗА ВНИМАНИЕТО</a:t>
            </a:r>
            <a:r>
              <a:rPr lang="en-US" sz="6600" dirty="0">
                <a:solidFill>
                  <a:srgbClr val="002060"/>
                </a:solidFill>
              </a:rPr>
              <a:t> </a:t>
            </a:r>
            <a:endParaRPr lang="en-US" sz="6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270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Arial</vt:lpstr>
      <vt:lpstr>Calibri</vt:lpstr>
      <vt:lpstr>Cambria</vt:lpstr>
      <vt:lpstr>Century Gothic</vt:lpstr>
      <vt:lpstr>Consolas</vt:lpstr>
      <vt:lpstr>Georgia Pro</vt:lpstr>
      <vt:lpstr>Roboto</vt:lpstr>
      <vt:lpstr>Sitka Heading</vt:lpstr>
      <vt:lpstr>Wingdings 3</vt:lpstr>
      <vt:lpstr>Slice</vt:lpstr>
      <vt:lpstr>Презентация на програмата "Text-Analyzer" </vt:lpstr>
      <vt:lpstr>C# програма, предназначена да анализира текстове и изречения.  Предоставя подробна статистика и прозрения за текста.</vt:lpstr>
      <vt:lpstr>C# програма, предназначена да анализира текстове и изречения. Програмата може да изчислява: брой думи, брой символи, брой изречения, средна дължина на изреченията, употреба на препинателни знаци (точки, запетаи, въпросителни знаци, удивителни знаци, многоточия, точка и запетая, двоеточие, тире, дефис, кавички, скоби). Освен това програмата може да анализира времето на текста или изречението, както и най-често срещаните думи.</vt:lpstr>
      <vt:lpstr>Въвеждане: Отдолу под    Програмата разделя текста на думи, изречения и знаци.    Изход: Показва резултатите.   </vt:lpstr>
      <vt:lpstr> </vt:lpstr>
      <vt:lpstr>PowerPoint Presentation</vt:lpstr>
      <vt:lpstr>Създаден с помощта на C# и .NET framework. Ключови библиотеки:  System;  System.Collections.Generic;  System.Linq;  System.Text.RegularExpressions;  System.Text;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програмата "Text-Analyzer" </dc:title>
  <dc:creator/>
  <cp:lastModifiedBy>Nikola</cp:lastModifiedBy>
  <cp:revision>194</cp:revision>
  <dcterms:created xsi:type="dcterms:W3CDTF">2025-03-12T16:50:18Z</dcterms:created>
  <dcterms:modified xsi:type="dcterms:W3CDTF">2025-03-13T01:23:08Z</dcterms:modified>
</cp:coreProperties>
</file>