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3106" y="-1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E5CAE3-E66C-483F-9A91-133D66834A8A}" type="datetimeFigureOut">
              <a:rPr lang="ro-RO" smtClean="0"/>
              <a:t>28.06.2018</a:t>
            </a:fld>
            <a:endParaRPr lang="ro-RO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E5CAE3-E66C-483F-9A91-133D66834A8A}" type="datetimeFigureOut">
              <a:rPr lang="ro-RO" smtClean="0"/>
              <a:t>28.06.2018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E5CAE3-E66C-483F-9A91-133D66834A8A}" type="datetimeFigureOut">
              <a:rPr lang="ro-RO" smtClean="0"/>
              <a:t>28.06.2018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E5CAE3-E66C-483F-9A91-133D66834A8A}" type="datetimeFigureOut">
              <a:rPr lang="ro-RO" smtClean="0"/>
              <a:t>28.06.2018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E5CAE3-E66C-483F-9A91-133D66834A8A}" type="datetimeFigureOut">
              <a:rPr lang="ro-RO" smtClean="0"/>
              <a:t>28.06.2018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E5CAE3-E66C-483F-9A91-133D66834A8A}" type="datetimeFigureOut">
              <a:rPr lang="ro-RO" smtClean="0"/>
              <a:t>28.06.2018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E5CAE3-E66C-483F-9A91-133D66834A8A}" type="datetimeFigureOut">
              <a:rPr lang="ro-RO" smtClean="0"/>
              <a:t>28.06.2018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E5CAE3-E66C-483F-9A91-133D66834A8A}" type="datetimeFigureOut">
              <a:rPr lang="ro-RO" smtClean="0"/>
              <a:t>28.06.2018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E5CAE3-E66C-483F-9A91-133D66834A8A}" type="datetimeFigureOut">
              <a:rPr lang="ro-RO" smtClean="0"/>
              <a:t>28.06.2018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E5CAE3-E66C-483F-9A91-133D66834A8A}" type="datetimeFigureOut">
              <a:rPr lang="ro-RO" smtClean="0"/>
              <a:t>28.06.2018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E5CAE3-E66C-483F-9A91-133D66834A8A}" type="datetimeFigureOut">
              <a:rPr lang="ro-RO" smtClean="0"/>
              <a:t>28.06.2018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CE5CAE3-E66C-483F-9A91-133D66834A8A}" type="datetimeFigureOut">
              <a:rPr lang="ro-RO" smtClean="0"/>
              <a:t>28.06.2018</a:t>
            </a:fld>
            <a:endParaRPr lang="ro-R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o-RO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Places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ro-RO" dirty="0" smtClean="0">
                <a:latin typeface="Calibri" pitchFamily="34" charset="0"/>
                <a:cs typeface="Calibri" pitchFamily="34" charset="0"/>
              </a:rPr>
            </a:br>
            <a:r>
              <a:rPr lang="en-US" dirty="0" err="1" smtClean="0">
                <a:latin typeface="Calibri" pitchFamily="34" charset="0"/>
                <a:cs typeface="Calibri" pitchFamily="34" charset="0"/>
              </a:rPr>
              <a:t>Aplica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ție de </a:t>
            </a:r>
            <a:r>
              <a:rPr lang="ro-RO" dirty="0" err="1" smtClean="0">
                <a:latin typeface="Calibri" pitchFamily="34" charset="0"/>
                <a:cs typeface="Calibri" pitchFamily="34" charset="0"/>
              </a:rPr>
              <a:t>booking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1760" y="4797152"/>
            <a:ext cx="6624736" cy="1752600"/>
          </a:xfrm>
        </p:spPr>
        <p:txBody>
          <a:bodyPr/>
          <a:lstStyle/>
          <a:p>
            <a:r>
              <a:rPr lang="ro-RO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ro-RO" sz="2400" dirty="0" smtClean="0">
                <a:latin typeface="Calibri" pitchFamily="34" charset="0"/>
                <a:cs typeface="Calibri" pitchFamily="34" charset="0"/>
              </a:rPr>
              <a:t>Absolvent Vrabie Tudor-Octavian</a:t>
            </a:r>
          </a:p>
          <a:p>
            <a:r>
              <a:rPr lang="ro-RO" sz="2400" dirty="0">
                <a:latin typeface="Calibri" pitchFamily="34" charset="0"/>
                <a:cs typeface="Calibri" pitchFamily="34" charset="0"/>
              </a:rPr>
              <a:t>Profesor coordonator Drd. Colab. Florin Olariu 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51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Calibri" pitchFamily="34" charset="0"/>
                <a:cs typeface="Calibri" pitchFamily="34" charset="0"/>
              </a:rPr>
              <a:t>Cuprins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ro-RO" dirty="0" smtClean="0">
                <a:latin typeface="Calibri" pitchFamily="34" charset="0"/>
                <a:cs typeface="Calibri" pitchFamily="34" charset="0"/>
              </a:rPr>
              <a:t> Motivație</a:t>
            </a:r>
          </a:p>
          <a:p>
            <a:pPr>
              <a:buFont typeface="Wingdings" pitchFamily="2" charset="2"/>
              <a:buChar char="q"/>
            </a:pPr>
            <a:r>
              <a:rPr lang="ro-RO" dirty="0" smtClean="0">
                <a:latin typeface="Calibri" pitchFamily="34" charset="0"/>
                <a:cs typeface="Calibri" pitchFamily="34" charset="0"/>
              </a:rPr>
              <a:t> Arhitectura aplicației</a:t>
            </a:r>
          </a:p>
          <a:p>
            <a:pPr>
              <a:buFont typeface="Wingdings" pitchFamily="2" charset="2"/>
              <a:buChar char="q"/>
            </a:pPr>
            <a:r>
              <a:rPr lang="ro-RO" dirty="0" smtClean="0">
                <a:latin typeface="Calibri" pitchFamily="34" charset="0"/>
                <a:cs typeface="Calibri" pitchFamily="34" charset="0"/>
              </a:rPr>
              <a:t> Demo</a:t>
            </a:r>
          </a:p>
          <a:p>
            <a:pPr>
              <a:buFont typeface="Wingdings" pitchFamily="2" charset="2"/>
              <a:buChar char="q"/>
            </a:pPr>
            <a:r>
              <a:rPr lang="ro-RO" dirty="0" smtClean="0">
                <a:latin typeface="Calibri" pitchFamily="34" charset="0"/>
                <a:cs typeface="Calibri" pitchFamily="34" charset="0"/>
              </a:rPr>
              <a:t> Concluzie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8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latin typeface="Calibri" pitchFamily="34" charset="0"/>
                <a:cs typeface="Calibri" pitchFamily="34" charset="0"/>
              </a:rPr>
              <a:t>Motivație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ro-RO" dirty="0" smtClean="0">
                <a:latin typeface="Calibri" pitchFamily="34" charset="0"/>
                <a:cs typeface="Calibri" pitchFamily="34" charset="0"/>
              </a:rPr>
              <a:t>Evoluție</a:t>
            </a:r>
          </a:p>
          <a:p>
            <a:pPr>
              <a:buFont typeface="Wingdings" pitchFamily="2" charset="2"/>
              <a:buChar char="§"/>
            </a:pPr>
            <a:r>
              <a:rPr lang="ro-RO" dirty="0" smtClean="0">
                <a:latin typeface="Calibri" pitchFamily="34" charset="0"/>
                <a:cs typeface="Calibri" pitchFamily="34" charset="0"/>
              </a:rPr>
              <a:t>Abordarea consumatorului</a:t>
            </a:r>
          </a:p>
          <a:p>
            <a:pPr>
              <a:buFont typeface="Wingdings" pitchFamily="2" charset="2"/>
              <a:buChar char="§"/>
            </a:pPr>
            <a:r>
              <a:rPr lang="ro-RO" dirty="0" smtClean="0">
                <a:latin typeface="Calibri" pitchFamily="34" charset="0"/>
                <a:cs typeface="Calibri" pitchFamily="34" charset="0"/>
              </a:rPr>
              <a:t>Complexitate prin simplitate</a:t>
            </a:r>
          </a:p>
          <a:p>
            <a:pPr>
              <a:buFont typeface="Wingdings" pitchFamily="2" charset="2"/>
              <a:buChar char="§"/>
            </a:pPr>
            <a:r>
              <a:rPr lang="ro-RO" dirty="0" smtClean="0">
                <a:latin typeface="Calibri" pitchFamily="34" charset="0"/>
                <a:cs typeface="Calibri" pitchFamily="34" charset="0"/>
              </a:rPr>
              <a:t>Caracter inovativ</a:t>
            </a:r>
          </a:p>
        </p:txBody>
      </p:sp>
    </p:spTree>
    <p:extLst>
      <p:ext uri="{BB962C8B-B14F-4D97-AF65-F5344CB8AC3E}">
        <p14:creationId xmlns:p14="http://schemas.microsoft.com/office/powerpoint/2010/main" val="357636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latin typeface="Calibri" pitchFamily="34" charset="0"/>
                <a:cs typeface="Calibri" pitchFamily="34" charset="0"/>
              </a:rPr>
              <a:t>Arhitectura aplicației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 descr="C:\Users\Tudor\Desktop\diagram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38784"/>
            <a:ext cx="7683441" cy="459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30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latin typeface="Calibri" pitchFamily="34" charset="0"/>
                <a:cs typeface="Calibri" pitchFamily="34" charset="0"/>
              </a:rPr>
              <a:t>Tehnologii folosite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400" dirty="0" err="1" smtClean="0">
                <a:latin typeface="Calibri" pitchFamily="34" charset="0"/>
                <a:cs typeface="Calibri" pitchFamily="34" charset="0"/>
              </a:rPr>
              <a:t>Php</a:t>
            </a:r>
            <a:endParaRPr lang="ro-RO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ro-RO" sz="2400" dirty="0" err="1" smtClean="0">
                <a:latin typeface="Calibri" pitchFamily="34" charset="0"/>
                <a:cs typeface="Calibri" pitchFamily="34" charset="0"/>
              </a:rPr>
              <a:t>Laravel</a:t>
            </a:r>
            <a:endParaRPr lang="ro-RO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ro-RO" sz="2400" dirty="0" err="1" smtClean="0">
                <a:latin typeface="Calibri" pitchFamily="34" charset="0"/>
                <a:cs typeface="Calibri" pitchFamily="34" charset="0"/>
              </a:rPr>
              <a:t>AngularJs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66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latin typeface="Calibri" pitchFamily="34" charset="0"/>
                <a:cs typeface="Calibri" pitchFamily="34" charset="0"/>
              </a:rPr>
              <a:t>Demo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865" y="1478280"/>
            <a:ext cx="5417820" cy="4739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061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latin typeface="Calibri" pitchFamily="34" charset="0"/>
                <a:cs typeface="Calibri" pitchFamily="34" charset="0"/>
              </a:rPr>
              <a:t>Concluzii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>
                <a:latin typeface="Calibri" pitchFamily="34" charset="0"/>
                <a:cs typeface="Calibri" pitchFamily="34" charset="0"/>
              </a:rPr>
              <a:t>Scopul aplicației</a:t>
            </a:r>
          </a:p>
          <a:p>
            <a:r>
              <a:rPr lang="ro-RO" dirty="0" smtClean="0">
                <a:latin typeface="Calibri" pitchFamily="34" charset="0"/>
                <a:cs typeface="Calibri" pitchFamily="34" charset="0"/>
              </a:rPr>
              <a:t>Îmbunătățiri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43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420888"/>
            <a:ext cx="7498080" cy="1143000"/>
          </a:xfrm>
        </p:spPr>
        <p:txBody>
          <a:bodyPr/>
          <a:lstStyle/>
          <a:p>
            <a:pPr algn="ctr"/>
            <a:r>
              <a:rPr lang="ro-RO" dirty="0" smtClean="0">
                <a:latin typeface="Calibri" pitchFamily="34" charset="0"/>
                <a:cs typeface="Calibri" pitchFamily="34" charset="0"/>
              </a:rPr>
              <a:t>Mulțumesc !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1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46</TotalTime>
  <Words>34</Words>
  <Application>Microsoft Office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Solstice</vt:lpstr>
      <vt:lpstr>Places Aplicație de booking</vt:lpstr>
      <vt:lpstr>Cuprins</vt:lpstr>
      <vt:lpstr>Motivație</vt:lpstr>
      <vt:lpstr>Arhitectura aplicației</vt:lpstr>
      <vt:lpstr>Tehnologii folosite</vt:lpstr>
      <vt:lpstr>Demo</vt:lpstr>
      <vt:lpstr>Concluzii</vt:lpstr>
      <vt:lpstr>Mulțumesc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Places Aplicație de booking</dc:title>
  <dc:creator>Tudor</dc:creator>
  <cp:lastModifiedBy>Windows User</cp:lastModifiedBy>
  <cp:revision>15</cp:revision>
  <dcterms:created xsi:type="dcterms:W3CDTF">2018-06-27T16:37:37Z</dcterms:created>
  <dcterms:modified xsi:type="dcterms:W3CDTF">2018-06-28T18:19:44Z</dcterms:modified>
</cp:coreProperties>
</file>