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10" r:id="rId1"/>
  </p:sldMasterIdLst>
  <p:notesMasterIdLst>
    <p:notesMasterId r:id="rId14"/>
  </p:notesMasterIdLst>
  <p:sldIdLst>
    <p:sldId id="256" r:id="rId2"/>
    <p:sldId id="261" r:id="rId3"/>
    <p:sldId id="263" r:id="rId4"/>
    <p:sldId id="257" r:id="rId5"/>
    <p:sldId id="268" r:id="rId6"/>
    <p:sldId id="262" r:id="rId7"/>
    <p:sldId id="265" r:id="rId8"/>
    <p:sldId id="258" r:id="rId9"/>
    <p:sldId id="267" r:id="rId10"/>
    <p:sldId id="264" r:id="rId11"/>
    <p:sldId id="266" r:id="rId12"/>
    <p:sldId id="260"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9"/>
  </p:normalViewPr>
  <p:slideViewPr>
    <p:cSldViewPr snapToGrid="0" snapToObjects="1">
      <p:cViewPr varScale="1">
        <p:scale>
          <a:sx n="76" d="100"/>
          <a:sy n="76" d="100"/>
        </p:scale>
        <p:origin x="21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hyperlink" Target="mailto:ja.meza@profesor.duoc.cl" TargetMode="External"/><Relationship Id="rId5" Type="http://schemas.openxmlformats.org/officeDocument/2006/relationships/image" Target="../media/image19.svg"/><Relationship Id="rId4"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svg"/><Relationship Id="rId1" Type="http://schemas.openxmlformats.org/officeDocument/2006/relationships/image" Target="../media/image20.pn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hyperlink" Target="mailto:ja.meza@profesor.duoc.cl" TargetMode="External"/><Relationship Id="rId2" Type="http://schemas.openxmlformats.org/officeDocument/2006/relationships/image" Target="../media/image17.svg"/><Relationship Id="rId1" Type="http://schemas.openxmlformats.org/officeDocument/2006/relationships/image" Target="../media/image16.png"/><Relationship Id="rId5" Type="http://schemas.openxmlformats.org/officeDocument/2006/relationships/image" Target="../media/image19.svg"/><Relationship Id="rId4"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svg"/><Relationship Id="rId1"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B40F9-E0DB-4A1E-A816-4E69B193B31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E3B674-1680-45B9-A22A-A7420EC0FC2E}">
      <dgm:prSet/>
      <dgm:spPr/>
      <dgm:t>
        <a:bodyPr/>
        <a:lstStyle/>
        <a:p>
          <a:pPr>
            <a:lnSpc>
              <a:spcPct val="100000"/>
            </a:lnSpc>
            <a:defRPr cap="all"/>
          </a:pPr>
          <a:r>
            <a:rPr lang="es-ES_tradnl" noProof="0"/>
            <a:t>ingeniero civil en informática - ubb</a:t>
          </a:r>
        </a:p>
      </dgm:t>
    </dgm:pt>
    <dgm:pt modelId="{7D2B0E69-581D-450E-BA8C-D0784C06E64B}" type="parTrans" cxnId="{6E9D2300-BD22-4576-AB3D-E7152ECDA400}">
      <dgm:prSet/>
      <dgm:spPr/>
      <dgm:t>
        <a:bodyPr/>
        <a:lstStyle/>
        <a:p>
          <a:endParaRPr lang="en-US"/>
        </a:p>
      </dgm:t>
    </dgm:pt>
    <dgm:pt modelId="{5B9C6232-DD00-4E55-9532-E7CF6A43B0D3}" type="sibTrans" cxnId="{6E9D2300-BD22-4576-AB3D-E7152ECDA400}">
      <dgm:prSet/>
      <dgm:spPr/>
      <dgm:t>
        <a:bodyPr/>
        <a:lstStyle/>
        <a:p>
          <a:endParaRPr lang="en-US"/>
        </a:p>
      </dgm:t>
    </dgm:pt>
    <dgm:pt modelId="{2C850ED8-D105-6042-AC69-ECBD16D32620}">
      <dgm:prSet/>
      <dgm:spPr/>
      <dgm:t>
        <a:bodyPr/>
        <a:lstStyle/>
        <a:p>
          <a:pPr>
            <a:lnSpc>
              <a:spcPct val="100000"/>
            </a:lnSpc>
            <a:defRPr cap="all"/>
          </a:pPr>
          <a:r>
            <a:rPr lang="es-ES_tradnl" noProof="0"/>
            <a:t>magister en ciencias de la computación - Udec</a:t>
          </a:r>
        </a:p>
      </dgm:t>
    </dgm:pt>
    <dgm:pt modelId="{9224AC07-7558-914B-9902-DAEA898DCA26}" type="parTrans" cxnId="{05D2198B-47DD-6945-A626-657DCDF8AED4}">
      <dgm:prSet/>
      <dgm:spPr/>
      <dgm:t>
        <a:bodyPr/>
        <a:lstStyle/>
        <a:p>
          <a:endParaRPr lang="es-ES"/>
        </a:p>
      </dgm:t>
    </dgm:pt>
    <dgm:pt modelId="{57FBF420-2A6E-2541-8972-A364D2B32765}" type="sibTrans" cxnId="{05D2198B-47DD-6945-A626-657DCDF8AED4}">
      <dgm:prSet/>
      <dgm:spPr/>
      <dgm:t>
        <a:bodyPr/>
        <a:lstStyle/>
        <a:p>
          <a:endParaRPr lang="es-ES"/>
        </a:p>
      </dgm:t>
    </dgm:pt>
    <dgm:pt modelId="{74E9A869-0C6B-6F48-896E-6D5E780AE209}">
      <dgm:prSet/>
      <dgm:spPr/>
      <dgm:t>
        <a:bodyPr/>
        <a:lstStyle/>
        <a:p>
          <a:pPr>
            <a:lnSpc>
              <a:spcPct val="100000"/>
            </a:lnSpc>
            <a:defRPr cap="all"/>
          </a:pPr>
          <a:r>
            <a:rPr lang="es-ES_tradnl" noProof="0"/>
            <a:t>Certificación java - scjp 5.0</a:t>
          </a:r>
        </a:p>
      </dgm:t>
    </dgm:pt>
    <dgm:pt modelId="{D1EAC8D6-2745-7B48-B8F8-CDE42C1D55FF}" type="parTrans" cxnId="{62A9BE72-2AD6-4E4D-90BC-4D7B3E58368D}">
      <dgm:prSet/>
      <dgm:spPr/>
      <dgm:t>
        <a:bodyPr/>
        <a:lstStyle/>
        <a:p>
          <a:endParaRPr lang="es-ES"/>
        </a:p>
      </dgm:t>
    </dgm:pt>
    <dgm:pt modelId="{C19864E7-26F5-F44A-B23E-0EA6EBD944E2}" type="sibTrans" cxnId="{62A9BE72-2AD6-4E4D-90BC-4D7B3E58368D}">
      <dgm:prSet/>
      <dgm:spPr/>
      <dgm:t>
        <a:bodyPr/>
        <a:lstStyle/>
        <a:p>
          <a:endParaRPr lang="es-ES"/>
        </a:p>
      </dgm:t>
    </dgm:pt>
    <dgm:pt modelId="{F2509A8C-E141-487B-9EA2-0E2EC362D9CD}" type="pres">
      <dgm:prSet presAssocID="{8BBB40F9-E0DB-4A1E-A816-4E69B193B315}" presName="root" presStyleCnt="0">
        <dgm:presLayoutVars>
          <dgm:dir/>
          <dgm:resizeHandles val="exact"/>
        </dgm:presLayoutVars>
      </dgm:prSet>
      <dgm:spPr/>
    </dgm:pt>
    <dgm:pt modelId="{5331A7F6-17C4-467E-AFF4-E49ABA1CD87E}" type="pres">
      <dgm:prSet presAssocID="{66E3B674-1680-45B9-A22A-A7420EC0FC2E}" presName="compNode" presStyleCnt="0"/>
      <dgm:spPr/>
    </dgm:pt>
    <dgm:pt modelId="{DA141F05-4330-495F-ADD8-3710A52A98DC}" type="pres">
      <dgm:prSet presAssocID="{66E3B674-1680-45B9-A22A-A7420EC0FC2E}" presName="iconBgRect" presStyleLbl="bgShp" presStyleIdx="0" presStyleCnt="3"/>
      <dgm:spPr/>
    </dgm:pt>
    <dgm:pt modelId="{B4C1EAAA-6D98-4F20-B89A-F9BF6079FA98}" type="pres">
      <dgm:prSet presAssocID="{66E3B674-1680-45B9-A22A-A7420EC0FC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ador"/>
        </a:ext>
      </dgm:extLst>
    </dgm:pt>
    <dgm:pt modelId="{A9C3B7EC-2B1C-4591-89B0-0671F26E8D8E}" type="pres">
      <dgm:prSet presAssocID="{66E3B674-1680-45B9-A22A-A7420EC0FC2E}" presName="spaceRect" presStyleCnt="0"/>
      <dgm:spPr/>
    </dgm:pt>
    <dgm:pt modelId="{8AE45A1D-900D-4A36-A05D-042620822CE6}" type="pres">
      <dgm:prSet presAssocID="{66E3B674-1680-45B9-A22A-A7420EC0FC2E}" presName="textRect" presStyleLbl="revTx" presStyleIdx="0" presStyleCnt="3">
        <dgm:presLayoutVars>
          <dgm:chMax val="1"/>
          <dgm:chPref val="1"/>
        </dgm:presLayoutVars>
      </dgm:prSet>
      <dgm:spPr/>
    </dgm:pt>
    <dgm:pt modelId="{F7138C66-72A2-4A42-8981-050C88CAFD9D}" type="pres">
      <dgm:prSet presAssocID="{5B9C6232-DD00-4E55-9532-E7CF6A43B0D3}" presName="sibTrans" presStyleCnt="0"/>
      <dgm:spPr/>
    </dgm:pt>
    <dgm:pt modelId="{B7E0D5EE-61F3-4562-B320-99C6CFD083F3}" type="pres">
      <dgm:prSet presAssocID="{2C850ED8-D105-6042-AC69-ECBD16D32620}" presName="compNode" presStyleCnt="0"/>
      <dgm:spPr/>
    </dgm:pt>
    <dgm:pt modelId="{AA1BFE5A-3453-4524-9566-8C9D3B1A1F5B}" type="pres">
      <dgm:prSet presAssocID="{2C850ED8-D105-6042-AC69-ECBD16D32620}" presName="iconBgRect" presStyleLbl="bgShp" presStyleIdx="1" presStyleCnt="3"/>
      <dgm:spPr/>
    </dgm:pt>
    <dgm:pt modelId="{46EF8353-8214-4116-929B-7853A7668B7A}" type="pres">
      <dgm:prSet presAssocID="{2C850ED8-D105-6042-AC69-ECBD16D326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entífico"/>
        </a:ext>
      </dgm:extLst>
    </dgm:pt>
    <dgm:pt modelId="{7AF839DA-3A12-4655-A2C3-B363A8ACCE09}" type="pres">
      <dgm:prSet presAssocID="{2C850ED8-D105-6042-AC69-ECBD16D32620}" presName="spaceRect" presStyleCnt="0"/>
      <dgm:spPr/>
    </dgm:pt>
    <dgm:pt modelId="{11499DBB-7C44-43A0-A2CE-23D3555C88B9}" type="pres">
      <dgm:prSet presAssocID="{2C850ED8-D105-6042-AC69-ECBD16D32620}" presName="textRect" presStyleLbl="revTx" presStyleIdx="1" presStyleCnt="3">
        <dgm:presLayoutVars>
          <dgm:chMax val="1"/>
          <dgm:chPref val="1"/>
        </dgm:presLayoutVars>
      </dgm:prSet>
      <dgm:spPr/>
    </dgm:pt>
    <dgm:pt modelId="{D2392401-7BFA-4B50-9A39-44CD68669DF6}" type="pres">
      <dgm:prSet presAssocID="{57FBF420-2A6E-2541-8972-A364D2B32765}" presName="sibTrans" presStyleCnt="0"/>
      <dgm:spPr/>
    </dgm:pt>
    <dgm:pt modelId="{637C97DC-5B66-4067-B082-BBAD9CA3BA78}" type="pres">
      <dgm:prSet presAssocID="{74E9A869-0C6B-6F48-896E-6D5E780AE209}" presName="compNode" presStyleCnt="0"/>
      <dgm:spPr/>
    </dgm:pt>
    <dgm:pt modelId="{F039865C-8203-43B3-9D63-378A42887275}" type="pres">
      <dgm:prSet presAssocID="{74E9A869-0C6B-6F48-896E-6D5E780AE209}" presName="iconBgRect" presStyleLbl="bgShp" presStyleIdx="2" presStyleCnt="3"/>
      <dgm:spPr/>
    </dgm:pt>
    <dgm:pt modelId="{530908AF-BE37-4AEB-B73D-B99815656DF3}" type="pres">
      <dgm:prSet presAssocID="{74E9A869-0C6B-6F48-896E-6D5E780AE2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A2081A0A-DD6C-4F64-98C6-B2AF0E37C5E5}" type="pres">
      <dgm:prSet presAssocID="{74E9A869-0C6B-6F48-896E-6D5E780AE209}" presName="spaceRect" presStyleCnt="0"/>
      <dgm:spPr/>
    </dgm:pt>
    <dgm:pt modelId="{4F142079-37F9-470D-8FAB-3DB714FD7E30}" type="pres">
      <dgm:prSet presAssocID="{74E9A869-0C6B-6F48-896E-6D5E780AE209}" presName="textRect" presStyleLbl="revTx" presStyleIdx="2" presStyleCnt="3">
        <dgm:presLayoutVars>
          <dgm:chMax val="1"/>
          <dgm:chPref val="1"/>
        </dgm:presLayoutVars>
      </dgm:prSet>
      <dgm:spPr/>
    </dgm:pt>
  </dgm:ptLst>
  <dgm:cxnLst>
    <dgm:cxn modelId="{6E9D2300-BD22-4576-AB3D-E7152ECDA400}" srcId="{8BBB40F9-E0DB-4A1E-A816-4E69B193B315}" destId="{66E3B674-1680-45B9-A22A-A7420EC0FC2E}" srcOrd="0" destOrd="0" parTransId="{7D2B0E69-581D-450E-BA8C-D0784C06E64B}" sibTransId="{5B9C6232-DD00-4E55-9532-E7CF6A43B0D3}"/>
    <dgm:cxn modelId="{7BB12102-5B0B-D14B-A73F-A795424BFD67}" type="presOf" srcId="{2C850ED8-D105-6042-AC69-ECBD16D32620}" destId="{11499DBB-7C44-43A0-A2CE-23D3555C88B9}" srcOrd="0" destOrd="0" presId="urn:microsoft.com/office/officeart/2018/5/layout/IconCircleLabelList"/>
    <dgm:cxn modelId="{50109112-FA97-8941-BF6F-447759C17EA5}" type="presOf" srcId="{8BBB40F9-E0DB-4A1E-A816-4E69B193B315}" destId="{F2509A8C-E141-487B-9EA2-0E2EC362D9CD}" srcOrd="0" destOrd="0" presId="urn:microsoft.com/office/officeart/2018/5/layout/IconCircleLabelList"/>
    <dgm:cxn modelId="{A65F2969-2BAB-2F45-9EF2-72232A52A3AC}" type="presOf" srcId="{74E9A869-0C6B-6F48-896E-6D5E780AE209}" destId="{4F142079-37F9-470D-8FAB-3DB714FD7E30}" srcOrd="0" destOrd="0" presId="urn:microsoft.com/office/officeart/2018/5/layout/IconCircleLabelList"/>
    <dgm:cxn modelId="{62A9BE72-2AD6-4E4D-90BC-4D7B3E58368D}" srcId="{8BBB40F9-E0DB-4A1E-A816-4E69B193B315}" destId="{74E9A869-0C6B-6F48-896E-6D5E780AE209}" srcOrd="2" destOrd="0" parTransId="{D1EAC8D6-2745-7B48-B8F8-CDE42C1D55FF}" sibTransId="{C19864E7-26F5-F44A-B23E-0EA6EBD944E2}"/>
    <dgm:cxn modelId="{05D2198B-47DD-6945-A626-657DCDF8AED4}" srcId="{8BBB40F9-E0DB-4A1E-A816-4E69B193B315}" destId="{2C850ED8-D105-6042-AC69-ECBD16D32620}" srcOrd="1" destOrd="0" parTransId="{9224AC07-7558-914B-9902-DAEA898DCA26}" sibTransId="{57FBF420-2A6E-2541-8972-A364D2B32765}"/>
    <dgm:cxn modelId="{DC6A0E8F-2D06-8241-A18A-3EFF8A2A08A4}" type="presOf" srcId="{66E3B674-1680-45B9-A22A-A7420EC0FC2E}" destId="{8AE45A1D-900D-4A36-A05D-042620822CE6}" srcOrd="0" destOrd="0" presId="urn:microsoft.com/office/officeart/2018/5/layout/IconCircleLabelList"/>
    <dgm:cxn modelId="{AC965B33-0355-B649-BE42-29D64F40D0ED}" type="presParOf" srcId="{F2509A8C-E141-487B-9EA2-0E2EC362D9CD}" destId="{5331A7F6-17C4-467E-AFF4-E49ABA1CD87E}" srcOrd="0" destOrd="0" presId="urn:microsoft.com/office/officeart/2018/5/layout/IconCircleLabelList"/>
    <dgm:cxn modelId="{204A6C7C-00FD-0A42-933D-EA1B68B7AB86}" type="presParOf" srcId="{5331A7F6-17C4-467E-AFF4-E49ABA1CD87E}" destId="{DA141F05-4330-495F-ADD8-3710A52A98DC}" srcOrd="0" destOrd="0" presId="urn:microsoft.com/office/officeart/2018/5/layout/IconCircleLabelList"/>
    <dgm:cxn modelId="{A0B00DA6-DC5E-B043-9116-D5FE5FD7A05D}" type="presParOf" srcId="{5331A7F6-17C4-467E-AFF4-E49ABA1CD87E}" destId="{B4C1EAAA-6D98-4F20-B89A-F9BF6079FA98}" srcOrd="1" destOrd="0" presId="urn:microsoft.com/office/officeart/2018/5/layout/IconCircleLabelList"/>
    <dgm:cxn modelId="{A54FFD03-B005-834A-85A2-709C6F26E42C}" type="presParOf" srcId="{5331A7F6-17C4-467E-AFF4-E49ABA1CD87E}" destId="{A9C3B7EC-2B1C-4591-89B0-0671F26E8D8E}" srcOrd="2" destOrd="0" presId="urn:microsoft.com/office/officeart/2018/5/layout/IconCircleLabelList"/>
    <dgm:cxn modelId="{A69FFF86-2C74-004F-A09C-8749B0B33B28}" type="presParOf" srcId="{5331A7F6-17C4-467E-AFF4-E49ABA1CD87E}" destId="{8AE45A1D-900D-4A36-A05D-042620822CE6}" srcOrd="3" destOrd="0" presId="urn:microsoft.com/office/officeart/2018/5/layout/IconCircleLabelList"/>
    <dgm:cxn modelId="{384E5415-B888-D349-AB2E-7170AD792CA4}" type="presParOf" srcId="{F2509A8C-E141-487B-9EA2-0E2EC362D9CD}" destId="{F7138C66-72A2-4A42-8981-050C88CAFD9D}" srcOrd="1" destOrd="0" presId="urn:microsoft.com/office/officeart/2018/5/layout/IconCircleLabelList"/>
    <dgm:cxn modelId="{A81B2A04-5567-D34E-BAFD-E039E68FC6CA}" type="presParOf" srcId="{F2509A8C-E141-487B-9EA2-0E2EC362D9CD}" destId="{B7E0D5EE-61F3-4562-B320-99C6CFD083F3}" srcOrd="2" destOrd="0" presId="urn:microsoft.com/office/officeart/2018/5/layout/IconCircleLabelList"/>
    <dgm:cxn modelId="{FC33DC05-F866-6D41-AF86-955999EEB990}" type="presParOf" srcId="{B7E0D5EE-61F3-4562-B320-99C6CFD083F3}" destId="{AA1BFE5A-3453-4524-9566-8C9D3B1A1F5B}" srcOrd="0" destOrd="0" presId="urn:microsoft.com/office/officeart/2018/5/layout/IconCircleLabelList"/>
    <dgm:cxn modelId="{8FFA3185-6A79-A142-90F5-EC270AC4C966}" type="presParOf" srcId="{B7E0D5EE-61F3-4562-B320-99C6CFD083F3}" destId="{46EF8353-8214-4116-929B-7853A7668B7A}" srcOrd="1" destOrd="0" presId="urn:microsoft.com/office/officeart/2018/5/layout/IconCircleLabelList"/>
    <dgm:cxn modelId="{A893CB1E-1AE0-804D-B090-B1F322899573}" type="presParOf" srcId="{B7E0D5EE-61F3-4562-B320-99C6CFD083F3}" destId="{7AF839DA-3A12-4655-A2C3-B363A8ACCE09}" srcOrd="2" destOrd="0" presId="urn:microsoft.com/office/officeart/2018/5/layout/IconCircleLabelList"/>
    <dgm:cxn modelId="{AF954F0E-41AB-D448-8A27-C18DADA23203}" type="presParOf" srcId="{B7E0D5EE-61F3-4562-B320-99C6CFD083F3}" destId="{11499DBB-7C44-43A0-A2CE-23D3555C88B9}" srcOrd="3" destOrd="0" presId="urn:microsoft.com/office/officeart/2018/5/layout/IconCircleLabelList"/>
    <dgm:cxn modelId="{C7809BF7-CB1E-DC47-8BB7-7DEAA5BD4D0E}" type="presParOf" srcId="{F2509A8C-E141-487B-9EA2-0E2EC362D9CD}" destId="{D2392401-7BFA-4B50-9A39-44CD68669DF6}" srcOrd="3" destOrd="0" presId="urn:microsoft.com/office/officeart/2018/5/layout/IconCircleLabelList"/>
    <dgm:cxn modelId="{0449C03D-DFFC-8B4B-A2A9-EBFC78D0E2DB}" type="presParOf" srcId="{F2509A8C-E141-487B-9EA2-0E2EC362D9CD}" destId="{637C97DC-5B66-4067-B082-BBAD9CA3BA78}" srcOrd="4" destOrd="0" presId="urn:microsoft.com/office/officeart/2018/5/layout/IconCircleLabelList"/>
    <dgm:cxn modelId="{2D01B8B9-2D0E-DC47-88F8-84F828A9DC17}" type="presParOf" srcId="{637C97DC-5B66-4067-B082-BBAD9CA3BA78}" destId="{F039865C-8203-43B3-9D63-378A42887275}" srcOrd="0" destOrd="0" presId="urn:microsoft.com/office/officeart/2018/5/layout/IconCircleLabelList"/>
    <dgm:cxn modelId="{3F8F45CE-384F-F546-AA3C-D6EAC2226B2E}" type="presParOf" srcId="{637C97DC-5B66-4067-B082-BBAD9CA3BA78}" destId="{530908AF-BE37-4AEB-B73D-B99815656DF3}" srcOrd="1" destOrd="0" presId="urn:microsoft.com/office/officeart/2018/5/layout/IconCircleLabelList"/>
    <dgm:cxn modelId="{5F756D96-F7A2-2346-8646-890D8082768E}" type="presParOf" srcId="{637C97DC-5B66-4067-B082-BBAD9CA3BA78}" destId="{A2081A0A-DD6C-4F64-98C6-B2AF0E37C5E5}" srcOrd="2" destOrd="0" presId="urn:microsoft.com/office/officeart/2018/5/layout/IconCircleLabelList"/>
    <dgm:cxn modelId="{C60FFCE2-55C4-DC4E-868A-2743E0B138C2}" type="presParOf" srcId="{637C97DC-5B66-4067-B082-BBAD9CA3BA78}" destId="{4F142079-37F9-470D-8FAB-3DB714FD7E3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BB40F9-E0DB-4A1E-A816-4E69B193B31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E3B674-1680-45B9-A22A-A7420EC0FC2E}">
      <dgm:prSet/>
      <dgm:spPr/>
      <dgm:t>
        <a:bodyPr/>
        <a:lstStyle/>
        <a:p>
          <a:pPr>
            <a:lnSpc>
              <a:spcPct val="100000"/>
            </a:lnSpc>
            <a:defRPr cap="all"/>
          </a:pPr>
          <a:r>
            <a:rPr lang="es-ES_tradnl" noProof="0" dirty="0"/>
            <a:t>base de datos</a:t>
          </a:r>
        </a:p>
      </dgm:t>
    </dgm:pt>
    <dgm:pt modelId="{7D2B0E69-581D-450E-BA8C-D0784C06E64B}" type="parTrans" cxnId="{6E9D2300-BD22-4576-AB3D-E7152ECDA400}">
      <dgm:prSet/>
      <dgm:spPr/>
      <dgm:t>
        <a:bodyPr/>
        <a:lstStyle/>
        <a:p>
          <a:endParaRPr lang="en-US"/>
        </a:p>
      </dgm:t>
    </dgm:pt>
    <dgm:pt modelId="{5B9C6232-DD00-4E55-9532-E7CF6A43B0D3}" type="sibTrans" cxnId="{6E9D2300-BD22-4576-AB3D-E7152ECDA400}">
      <dgm:prSet/>
      <dgm:spPr/>
      <dgm:t>
        <a:bodyPr/>
        <a:lstStyle/>
        <a:p>
          <a:pPr>
            <a:lnSpc>
              <a:spcPct val="100000"/>
            </a:lnSpc>
          </a:pPr>
          <a:endParaRPr lang="en-US"/>
        </a:p>
      </dgm:t>
    </dgm:pt>
    <dgm:pt modelId="{18DEF689-EF14-8F41-BE17-B7661478BAC7}">
      <dgm:prSet/>
      <dgm:spPr/>
      <dgm:t>
        <a:bodyPr/>
        <a:lstStyle/>
        <a:p>
          <a:pPr>
            <a:lnSpc>
              <a:spcPct val="100000"/>
            </a:lnSpc>
            <a:defRPr cap="all"/>
          </a:pPr>
          <a:r>
            <a:rPr lang="es-ES_tradnl" noProof="0"/>
            <a:t>machine learning</a:t>
          </a:r>
        </a:p>
      </dgm:t>
    </dgm:pt>
    <dgm:pt modelId="{67F9D778-769A-E64F-BF83-4FFEC8D0B03D}" type="parTrans" cxnId="{59D387B7-245C-B34D-98C0-A1B950F9BF0C}">
      <dgm:prSet/>
      <dgm:spPr/>
      <dgm:t>
        <a:bodyPr/>
        <a:lstStyle/>
        <a:p>
          <a:endParaRPr lang="es-ES"/>
        </a:p>
      </dgm:t>
    </dgm:pt>
    <dgm:pt modelId="{BCAC5F34-F191-C848-B4E9-A8D5C9FDFC02}" type="sibTrans" cxnId="{59D387B7-245C-B34D-98C0-A1B950F9BF0C}">
      <dgm:prSet/>
      <dgm:spPr/>
    </dgm:pt>
    <dgm:pt modelId="{446C23D5-96A4-E94E-BB33-C7F99ACBD87C}">
      <dgm:prSet/>
      <dgm:spPr/>
      <dgm:t>
        <a:bodyPr/>
        <a:lstStyle/>
        <a:p>
          <a:pPr>
            <a:lnSpc>
              <a:spcPct val="100000"/>
            </a:lnSpc>
            <a:defRPr cap="all"/>
          </a:pPr>
          <a:r>
            <a:rPr lang="es-ES_tradnl" noProof="0"/>
            <a:t>inteligencia artificial</a:t>
          </a:r>
        </a:p>
      </dgm:t>
    </dgm:pt>
    <dgm:pt modelId="{962EFC84-9C34-BA47-A84F-4DFC4ACC33B6}" type="parTrans" cxnId="{7BDE7EC6-2124-BB40-9BEC-7B2AEAFFFD50}">
      <dgm:prSet/>
      <dgm:spPr/>
      <dgm:t>
        <a:bodyPr/>
        <a:lstStyle/>
        <a:p>
          <a:endParaRPr lang="es-ES"/>
        </a:p>
      </dgm:t>
    </dgm:pt>
    <dgm:pt modelId="{1D2EAAD6-7063-4C45-94A3-42B3AE9EE10D}" type="sibTrans" cxnId="{7BDE7EC6-2124-BB40-9BEC-7B2AEAFFFD50}">
      <dgm:prSet/>
      <dgm:spPr/>
    </dgm:pt>
    <dgm:pt modelId="{6C5BE6D4-D985-CC4B-8775-51DA3CA8B11C}">
      <dgm:prSet/>
      <dgm:spPr/>
      <dgm:t>
        <a:bodyPr/>
        <a:lstStyle/>
        <a:p>
          <a:pPr>
            <a:lnSpc>
              <a:spcPct val="100000"/>
            </a:lnSpc>
            <a:defRPr cap="all"/>
          </a:pPr>
          <a:r>
            <a:rPr lang="es-ES_tradnl" noProof="0"/>
            <a:t>programación</a:t>
          </a:r>
        </a:p>
      </dgm:t>
    </dgm:pt>
    <dgm:pt modelId="{B855411F-EDB5-1F4D-A0FB-EE188D120B20}" type="parTrans" cxnId="{0433E499-8BBE-0D44-95FD-0452783A3CB5}">
      <dgm:prSet/>
      <dgm:spPr/>
      <dgm:t>
        <a:bodyPr/>
        <a:lstStyle/>
        <a:p>
          <a:endParaRPr lang="es-ES"/>
        </a:p>
      </dgm:t>
    </dgm:pt>
    <dgm:pt modelId="{DDAEA812-8BE6-6D4F-A5C0-27EBF763A9E9}" type="sibTrans" cxnId="{0433E499-8BBE-0D44-95FD-0452783A3CB5}">
      <dgm:prSet/>
      <dgm:spPr/>
    </dgm:pt>
    <dgm:pt modelId="{922420D4-4584-4A81-A4A3-2B8A71DF3ACC}" type="pres">
      <dgm:prSet presAssocID="{8BBB40F9-E0DB-4A1E-A816-4E69B193B315}" presName="root" presStyleCnt="0">
        <dgm:presLayoutVars>
          <dgm:dir/>
          <dgm:resizeHandles val="exact"/>
        </dgm:presLayoutVars>
      </dgm:prSet>
      <dgm:spPr/>
    </dgm:pt>
    <dgm:pt modelId="{8AC30C1C-D88A-4CED-ABE9-574AE8E79C16}" type="pres">
      <dgm:prSet presAssocID="{66E3B674-1680-45B9-A22A-A7420EC0FC2E}" presName="compNode" presStyleCnt="0"/>
      <dgm:spPr/>
    </dgm:pt>
    <dgm:pt modelId="{A38FC622-1143-4B44-9048-DA7067691766}" type="pres">
      <dgm:prSet presAssocID="{66E3B674-1680-45B9-A22A-A7420EC0FC2E}" presName="iconBgRect" presStyleLbl="bgShp" presStyleIdx="0" presStyleCnt="4"/>
      <dgm:spPr>
        <a:prstGeom prst="round2DiagRect">
          <a:avLst>
            <a:gd name="adj1" fmla="val 29727"/>
            <a:gd name="adj2" fmla="val 0"/>
          </a:avLst>
        </a:prstGeom>
      </dgm:spPr>
    </dgm:pt>
    <dgm:pt modelId="{B9B4F2C7-9A4B-4579-A665-165328931D1C}" type="pres">
      <dgm:prSet presAssocID="{66E3B674-1680-45B9-A22A-A7420EC0FC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atos"/>
        </a:ext>
      </dgm:extLst>
    </dgm:pt>
    <dgm:pt modelId="{715FF2C1-679F-46FB-AF7D-3C3E0785D202}" type="pres">
      <dgm:prSet presAssocID="{66E3B674-1680-45B9-A22A-A7420EC0FC2E}" presName="spaceRect" presStyleCnt="0"/>
      <dgm:spPr/>
    </dgm:pt>
    <dgm:pt modelId="{764983BA-BC9D-47BF-BCDA-DB1353A4BCC4}" type="pres">
      <dgm:prSet presAssocID="{66E3B674-1680-45B9-A22A-A7420EC0FC2E}" presName="textRect" presStyleLbl="revTx" presStyleIdx="0" presStyleCnt="4">
        <dgm:presLayoutVars>
          <dgm:chMax val="1"/>
          <dgm:chPref val="1"/>
        </dgm:presLayoutVars>
      </dgm:prSet>
      <dgm:spPr/>
    </dgm:pt>
    <dgm:pt modelId="{07F3C9A4-EF49-4685-8E28-743AFD05C9EE}" type="pres">
      <dgm:prSet presAssocID="{5B9C6232-DD00-4E55-9532-E7CF6A43B0D3}" presName="sibTrans" presStyleCnt="0"/>
      <dgm:spPr/>
    </dgm:pt>
    <dgm:pt modelId="{8E9D29B7-A1D6-49F7-B5D1-0C9989FA2B37}" type="pres">
      <dgm:prSet presAssocID="{18DEF689-EF14-8F41-BE17-B7661478BAC7}" presName="compNode" presStyleCnt="0"/>
      <dgm:spPr/>
    </dgm:pt>
    <dgm:pt modelId="{C9196344-EE79-4454-B319-FDF9B69937AD}" type="pres">
      <dgm:prSet presAssocID="{18DEF689-EF14-8F41-BE17-B7661478BAC7}" presName="iconBgRect" presStyleLbl="bgShp" presStyleIdx="1" presStyleCnt="4"/>
      <dgm:spPr>
        <a:prstGeom prst="round2DiagRect">
          <a:avLst>
            <a:gd name="adj1" fmla="val 29727"/>
            <a:gd name="adj2" fmla="val 0"/>
          </a:avLst>
        </a:prstGeom>
      </dgm:spPr>
    </dgm:pt>
    <dgm:pt modelId="{E5CAD802-A42B-4267-AC7C-C524A66EEE8D}" type="pres">
      <dgm:prSet presAssocID="{18DEF689-EF14-8F41-BE17-B7661478BA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B06C444-C715-469C-A87D-403C41CDE113}" type="pres">
      <dgm:prSet presAssocID="{18DEF689-EF14-8F41-BE17-B7661478BAC7}" presName="spaceRect" presStyleCnt="0"/>
      <dgm:spPr/>
    </dgm:pt>
    <dgm:pt modelId="{D60E8C42-B83B-482F-8F33-A7D1511775FC}" type="pres">
      <dgm:prSet presAssocID="{18DEF689-EF14-8F41-BE17-B7661478BAC7}" presName="textRect" presStyleLbl="revTx" presStyleIdx="1" presStyleCnt="4">
        <dgm:presLayoutVars>
          <dgm:chMax val="1"/>
          <dgm:chPref val="1"/>
        </dgm:presLayoutVars>
      </dgm:prSet>
      <dgm:spPr/>
    </dgm:pt>
    <dgm:pt modelId="{27E28A64-4C52-4F15-9137-A5C265F5A54F}" type="pres">
      <dgm:prSet presAssocID="{BCAC5F34-F191-C848-B4E9-A8D5C9FDFC02}" presName="sibTrans" presStyleCnt="0"/>
      <dgm:spPr/>
    </dgm:pt>
    <dgm:pt modelId="{E39BE758-C7F4-455C-84A2-B9DF3A9AA944}" type="pres">
      <dgm:prSet presAssocID="{446C23D5-96A4-E94E-BB33-C7F99ACBD87C}" presName="compNode" presStyleCnt="0"/>
      <dgm:spPr/>
    </dgm:pt>
    <dgm:pt modelId="{9C9F7161-E4E2-444D-94B6-F31C6E00F0E7}" type="pres">
      <dgm:prSet presAssocID="{446C23D5-96A4-E94E-BB33-C7F99ACBD87C}" presName="iconBgRect" presStyleLbl="bgShp" presStyleIdx="2" presStyleCnt="4"/>
      <dgm:spPr>
        <a:prstGeom prst="round2DiagRect">
          <a:avLst>
            <a:gd name="adj1" fmla="val 29727"/>
            <a:gd name="adj2" fmla="val 0"/>
          </a:avLst>
        </a:prstGeom>
      </dgm:spPr>
    </dgm:pt>
    <dgm:pt modelId="{EC99CA93-9A7F-416B-83CD-494225497938}" type="pres">
      <dgm:prSet presAssocID="{446C23D5-96A4-E94E-BB33-C7F99ACBD87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523B3C1B-0EF7-4C3B-B705-5E57BDA40304}" type="pres">
      <dgm:prSet presAssocID="{446C23D5-96A4-E94E-BB33-C7F99ACBD87C}" presName="spaceRect" presStyleCnt="0"/>
      <dgm:spPr/>
    </dgm:pt>
    <dgm:pt modelId="{49340ECC-FC1F-4D4A-9086-439753DAFB8A}" type="pres">
      <dgm:prSet presAssocID="{446C23D5-96A4-E94E-BB33-C7F99ACBD87C}" presName="textRect" presStyleLbl="revTx" presStyleIdx="2" presStyleCnt="4">
        <dgm:presLayoutVars>
          <dgm:chMax val="1"/>
          <dgm:chPref val="1"/>
        </dgm:presLayoutVars>
      </dgm:prSet>
      <dgm:spPr/>
    </dgm:pt>
    <dgm:pt modelId="{88EBEA1C-1176-44F8-8219-BBE506CF7A60}" type="pres">
      <dgm:prSet presAssocID="{1D2EAAD6-7063-4C45-94A3-42B3AE9EE10D}" presName="sibTrans" presStyleCnt="0"/>
      <dgm:spPr/>
    </dgm:pt>
    <dgm:pt modelId="{972E27F5-0812-4409-845F-494AD90B54ED}" type="pres">
      <dgm:prSet presAssocID="{6C5BE6D4-D985-CC4B-8775-51DA3CA8B11C}" presName="compNode" presStyleCnt="0"/>
      <dgm:spPr/>
    </dgm:pt>
    <dgm:pt modelId="{1C6DB2B0-07FB-4CC6-B8E9-E81981096726}" type="pres">
      <dgm:prSet presAssocID="{6C5BE6D4-D985-CC4B-8775-51DA3CA8B11C}" presName="iconBgRect" presStyleLbl="bgShp" presStyleIdx="3" presStyleCnt="4"/>
      <dgm:spPr>
        <a:prstGeom prst="round2DiagRect">
          <a:avLst>
            <a:gd name="adj1" fmla="val 29727"/>
            <a:gd name="adj2" fmla="val 0"/>
          </a:avLst>
        </a:prstGeom>
      </dgm:spPr>
    </dgm:pt>
    <dgm:pt modelId="{ABD28BAC-4A60-4F23-ABBC-47E766443C9E}" type="pres">
      <dgm:prSet presAssocID="{6C5BE6D4-D985-CC4B-8775-51DA3CA8B1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ily Calendar"/>
        </a:ext>
      </dgm:extLst>
    </dgm:pt>
    <dgm:pt modelId="{D5D32D2C-2F7E-4770-A99B-8F66EB42DEFB}" type="pres">
      <dgm:prSet presAssocID="{6C5BE6D4-D985-CC4B-8775-51DA3CA8B11C}" presName="spaceRect" presStyleCnt="0"/>
      <dgm:spPr/>
    </dgm:pt>
    <dgm:pt modelId="{CA98BB8D-4873-401D-AA27-7D3A1951FF80}" type="pres">
      <dgm:prSet presAssocID="{6C5BE6D4-D985-CC4B-8775-51DA3CA8B11C}" presName="textRect" presStyleLbl="revTx" presStyleIdx="3" presStyleCnt="4">
        <dgm:presLayoutVars>
          <dgm:chMax val="1"/>
          <dgm:chPref val="1"/>
        </dgm:presLayoutVars>
      </dgm:prSet>
      <dgm:spPr/>
    </dgm:pt>
  </dgm:ptLst>
  <dgm:cxnLst>
    <dgm:cxn modelId="{6E9D2300-BD22-4576-AB3D-E7152ECDA400}" srcId="{8BBB40F9-E0DB-4A1E-A816-4E69B193B315}" destId="{66E3B674-1680-45B9-A22A-A7420EC0FC2E}" srcOrd="0" destOrd="0" parTransId="{7D2B0E69-581D-450E-BA8C-D0784C06E64B}" sibTransId="{5B9C6232-DD00-4E55-9532-E7CF6A43B0D3}"/>
    <dgm:cxn modelId="{77A8E801-98B9-CB4D-BEAF-6DCBBED6CA93}" type="presOf" srcId="{6C5BE6D4-D985-CC4B-8775-51DA3CA8B11C}" destId="{CA98BB8D-4873-401D-AA27-7D3A1951FF80}" srcOrd="0" destOrd="0" presId="urn:microsoft.com/office/officeart/2018/5/layout/IconLeafLabelList"/>
    <dgm:cxn modelId="{11C16226-FB8D-ED42-B094-BAD2BF610082}" type="presOf" srcId="{446C23D5-96A4-E94E-BB33-C7F99ACBD87C}" destId="{49340ECC-FC1F-4D4A-9086-439753DAFB8A}" srcOrd="0" destOrd="0" presId="urn:microsoft.com/office/officeart/2018/5/layout/IconLeafLabelList"/>
    <dgm:cxn modelId="{A613DB48-6FA8-F140-90C9-5707EAF235DD}" type="presOf" srcId="{18DEF689-EF14-8F41-BE17-B7661478BAC7}" destId="{D60E8C42-B83B-482F-8F33-A7D1511775FC}" srcOrd="0" destOrd="0" presId="urn:microsoft.com/office/officeart/2018/5/layout/IconLeafLabelList"/>
    <dgm:cxn modelId="{1F581096-FE8C-714D-A094-D9E565F9224C}" type="presOf" srcId="{66E3B674-1680-45B9-A22A-A7420EC0FC2E}" destId="{764983BA-BC9D-47BF-BCDA-DB1353A4BCC4}" srcOrd="0" destOrd="0" presId="urn:microsoft.com/office/officeart/2018/5/layout/IconLeafLabelList"/>
    <dgm:cxn modelId="{0433E499-8BBE-0D44-95FD-0452783A3CB5}" srcId="{8BBB40F9-E0DB-4A1E-A816-4E69B193B315}" destId="{6C5BE6D4-D985-CC4B-8775-51DA3CA8B11C}" srcOrd="3" destOrd="0" parTransId="{B855411F-EDB5-1F4D-A0FB-EE188D120B20}" sibTransId="{DDAEA812-8BE6-6D4F-A5C0-27EBF763A9E9}"/>
    <dgm:cxn modelId="{5171FBA7-9509-0E4A-9704-C332B64A683C}" type="presOf" srcId="{8BBB40F9-E0DB-4A1E-A816-4E69B193B315}" destId="{922420D4-4584-4A81-A4A3-2B8A71DF3ACC}" srcOrd="0" destOrd="0" presId="urn:microsoft.com/office/officeart/2018/5/layout/IconLeafLabelList"/>
    <dgm:cxn modelId="{59D387B7-245C-B34D-98C0-A1B950F9BF0C}" srcId="{8BBB40F9-E0DB-4A1E-A816-4E69B193B315}" destId="{18DEF689-EF14-8F41-BE17-B7661478BAC7}" srcOrd="1" destOrd="0" parTransId="{67F9D778-769A-E64F-BF83-4FFEC8D0B03D}" sibTransId="{BCAC5F34-F191-C848-B4E9-A8D5C9FDFC02}"/>
    <dgm:cxn modelId="{7BDE7EC6-2124-BB40-9BEC-7B2AEAFFFD50}" srcId="{8BBB40F9-E0DB-4A1E-A816-4E69B193B315}" destId="{446C23D5-96A4-E94E-BB33-C7F99ACBD87C}" srcOrd="2" destOrd="0" parTransId="{962EFC84-9C34-BA47-A84F-4DFC4ACC33B6}" sibTransId="{1D2EAAD6-7063-4C45-94A3-42B3AE9EE10D}"/>
    <dgm:cxn modelId="{B4E9AD32-DF71-1A47-8462-BFA1D014DE02}" type="presParOf" srcId="{922420D4-4584-4A81-A4A3-2B8A71DF3ACC}" destId="{8AC30C1C-D88A-4CED-ABE9-574AE8E79C16}" srcOrd="0" destOrd="0" presId="urn:microsoft.com/office/officeart/2018/5/layout/IconLeafLabelList"/>
    <dgm:cxn modelId="{01A97617-B8CD-D34C-9CD6-0C33BF738A99}" type="presParOf" srcId="{8AC30C1C-D88A-4CED-ABE9-574AE8E79C16}" destId="{A38FC622-1143-4B44-9048-DA7067691766}" srcOrd="0" destOrd="0" presId="urn:microsoft.com/office/officeart/2018/5/layout/IconLeafLabelList"/>
    <dgm:cxn modelId="{60EF55CD-F67C-E24F-AA9E-7F7387F9355A}" type="presParOf" srcId="{8AC30C1C-D88A-4CED-ABE9-574AE8E79C16}" destId="{B9B4F2C7-9A4B-4579-A665-165328931D1C}" srcOrd="1" destOrd="0" presId="urn:microsoft.com/office/officeart/2018/5/layout/IconLeafLabelList"/>
    <dgm:cxn modelId="{834AE5AD-EC1B-0549-B938-A2F477CF12DF}" type="presParOf" srcId="{8AC30C1C-D88A-4CED-ABE9-574AE8E79C16}" destId="{715FF2C1-679F-46FB-AF7D-3C3E0785D202}" srcOrd="2" destOrd="0" presId="urn:microsoft.com/office/officeart/2018/5/layout/IconLeafLabelList"/>
    <dgm:cxn modelId="{66C19132-E816-ED43-A5FB-BFB8BB5E1C5F}" type="presParOf" srcId="{8AC30C1C-D88A-4CED-ABE9-574AE8E79C16}" destId="{764983BA-BC9D-47BF-BCDA-DB1353A4BCC4}" srcOrd="3" destOrd="0" presId="urn:microsoft.com/office/officeart/2018/5/layout/IconLeafLabelList"/>
    <dgm:cxn modelId="{F110AF75-E1AA-9B4E-99A2-33FCEE6F365F}" type="presParOf" srcId="{922420D4-4584-4A81-A4A3-2B8A71DF3ACC}" destId="{07F3C9A4-EF49-4685-8E28-743AFD05C9EE}" srcOrd="1" destOrd="0" presId="urn:microsoft.com/office/officeart/2018/5/layout/IconLeafLabelList"/>
    <dgm:cxn modelId="{18E6337F-6CD5-FF43-89F1-01DEAC405957}" type="presParOf" srcId="{922420D4-4584-4A81-A4A3-2B8A71DF3ACC}" destId="{8E9D29B7-A1D6-49F7-B5D1-0C9989FA2B37}" srcOrd="2" destOrd="0" presId="urn:microsoft.com/office/officeart/2018/5/layout/IconLeafLabelList"/>
    <dgm:cxn modelId="{5E3B2B96-887B-D94B-89CA-76D22BB03C03}" type="presParOf" srcId="{8E9D29B7-A1D6-49F7-B5D1-0C9989FA2B37}" destId="{C9196344-EE79-4454-B319-FDF9B69937AD}" srcOrd="0" destOrd="0" presId="urn:microsoft.com/office/officeart/2018/5/layout/IconLeafLabelList"/>
    <dgm:cxn modelId="{B4E37A8F-B902-BA43-99C0-EC3B11E963B0}" type="presParOf" srcId="{8E9D29B7-A1D6-49F7-B5D1-0C9989FA2B37}" destId="{E5CAD802-A42B-4267-AC7C-C524A66EEE8D}" srcOrd="1" destOrd="0" presId="urn:microsoft.com/office/officeart/2018/5/layout/IconLeafLabelList"/>
    <dgm:cxn modelId="{85175EDC-67BD-0542-8B14-25B6F5A7E1BD}" type="presParOf" srcId="{8E9D29B7-A1D6-49F7-B5D1-0C9989FA2B37}" destId="{AB06C444-C715-469C-A87D-403C41CDE113}" srcOrd="2" destOrd="0" presId="urn:microsoft.com/office/officeart/2018/5/layout/IconLeafLabelList"/>
    <dgm:cxn modelId="{703FAB44-70DE-694E-AC27-10B81A3C1E0B}" type="presParOf" srcId="{8E9D29B7-A1D6-49F7-B5D1-0C9989FA2B37}" destId="{D60E8C42-B83B-482F-8F33-A7D1511775FC}" srcOrd="3" destOrd="0" presId="urn:microsoft.com/office/officeart/2018/5/layout/IconLeafLabelList"/>
    <dgm:cxn modelId="{A3BFEEF2-89AE-E644-B2B3-76C3F01D08D1}" type="presParOf" srcId="{922420D4-4584-4A81-A4A3-2B8A71DF3ACC}" destId="{27E28A64-4C52-4F15-9137-A5C265F5A54F}" srcOrd="3" destOrd="0" presId="urn:microsoft.com/office/officeart/2018/5/layout/IconLeafLabelList"/>
    <dgm:cxn modelId="{E4DF9F60-82A0-DD4A-93E5-EEFD2B3EC7A4}" type="presParOf" srcId="{922420D4-4584-4A81-A4A3-2B8A71DF3ACC}" destId="{E39BE758-C7F4-455C-84A2-B9DF3A9AA944}" srcOrd="4" destOrd="0" presId="urn:microsoft.com/office/officeart/2018/5/layout/IconLeafLabelList"/>
    <dgm:cxn modelId="{49485B40-5FF7-9B4E-BE09-B7BDF56D55A4}" type="presParOf" srcId="{E39BE758-C7F4-455C-84A2-B9DF3A9AA944}" destId="{9C9F7161-E4E2-444D-94B6-F31C6E00F0E7}" srcOrd="0" destOrd="0" presId="urn:microsoft.com/office/officeart/2018/5/layout/IconLeafLabelList"/>
    <dgm:cxn modelId="{C893ECE7-276D-484C-8D12-C4F157145DC1}" type="presParOf" srcId="{E39BE758-C7F4-455C-84A2-B9DF3A9AA944}" destId="{EC99CA93-9A7F-416B-83CD-494225497938}" srcOrd="1" destOrd="0" presId="urn:microsoft.com/office/officeart/2018/5/layout/IconLeafLabelList"/>
    <dgm:cxn modelId="{A47E07CC-59A6-AD48-B260-3EFF58C367A0}" type="presParOf" srcId="{E39BE758-C7F4-455C-84A2-B9DF3A9AA944}" destId="{523B3C1B-0EF7-4C3B-B705-5E57BDA40304}" srcOrd="2" destOrd="0" presId="urn:microsoft.com/office/officeart/2018/5/layout/IconLeafLabelList"/>
    <dgm:cxn modelId="{1C6CE777-6DD2-F941-995E-356E51D67B3E}" type="presParOf" srcId="{E39BE758-C7F4-455C-84A2-B9DF3A9AA944}" destId="{49340ECC-FC1F-4D4A-9086-439753DAFB8A}" srcOrd="3" destOrd="0" presId="urn:microsoft.com/office/officeart/2018/5/layout/IconLeafLabelList"/>
    <dgm:cxn modelId="{1863C2BA-2DF0-F244-8FB1-5FAB8453BA2D}" type="presParOf" srcId="{922420D4-4584-4A81-A4A3-2B8A71DF3ACC}" destId="{88EBEA1C-1176-44F8-8219-BBE506CF7A60}" srcOrd="5" destOrd="0" presId="urn:microsoft.com/office/officeart/2018/5/layout/IconLeafLabelList"/>
    <dgm:cxn modelId="{538DDBEF-317C-E34F-919B-AB08A6025B26}" type="presParOf" srcId="{922420D4-4584-4A81-A4A3-2B8A71DF3ACC}" destId="{972E27F5-0812-4409-845F-494AD90B54ED}" srcOrd="6" destOrd="0" presId="urn:microsoft.com/office/officeart/2018/5/layout/IconLeafLabelList"/>
    <dgm:cxn modelId="{D62DE81F-9397-1742-A906-A74CCE82D789}" type="presParOf" srcId="{972E27F5-0812-4409-845F-494AD90B54ED}" destId="{1C6DB2B0-07FB-4CC6-B8E9-E81981096726}" srcOrd="0" destOrd="0" presId="urn:microsoft.com/office/officeart/2018/5/layout/IconLeafLabelList"/>
    <dgm:cxn modelId="{4BC09615-9299-F040-8A08-013FD1F628D6}" type="presParOf" srcId="{972E27F5-0812-4409-845F-494AD90B54ED}" destId="{ABD28BAC-4A60-4F23-ABBC-47E766443C9E}" srcOrd="1" destOrd="0" presId="urn:microsoft.com/office/officeart/2018/5/layout/IconLeafLabelList"/>
    <dgm:cxn modelId="{79211BA0-1911-DD4D-8CB6-06001DBA1EBF}" type="presParOf" srcId="{972E27F5-0812-4409-845F-494AD90B54ED}" destId="{D5D32D2C-2F7E-4770-A99B-8F66EB42DEFB}" srcOrd="2" destOrd="0" presId="urn:microsoft.com/office/officeart/2018/5/layout/IconLeafLabelList"/>
    <dgm:cxn modelId="{35040DB3-49D2-3C48-96D3-4DF66AF25CEC}" type="presParOf" srcId="{972E27F5-0812-4409-845F-494AD90B54ED}" destId="{CA98BB8D-4873-401D-AA27-7D3A1951FF8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8C57C9-6B26-4EBE-B9A2-3DC5C2E31D0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B99E755-A713-4A7E-93CD-1675202D0A53}">
      <dgm:prSet/>
      <dgm:spPr/>
      <dgm:t>
        <a:bodyPr/>
        <a:lstStyle/>
        <a:p>
          <a:r>
            <a:rPr lang="es-CL" dirty="0"/>
            <a:t>Correo electrónico </a:t>
          </a:r>
          <a:r>
            <a:rPr lang="es-CL" dirty="0">
              <a:hlinkClick xmlns:r="http://schemas.openxmlformats.org/officeDocument/2006/relationships" r:id="rId1"/>
            </a:rPr>
            <a:t>ymeza@ubiobio.cl</a:t>
          </a:r>
          <a:endParaRPr lang="en-US" dirty="0"/>
        </a:p>
      </dgm:t>
    </dgm:pt>
    <dgm:pt modelId="{01D07DDD-010F-4118-9E03-CEA74B9B8630}" type="parTrans" cxnId="{3E178861-BA08-4B93-8613-200358C411A8}">
      <dgm:prSet/>
      <dgm:spPr/>
      <dgm:t>
        <a:bodyPr/>
        <a:lstStyle/>
        <a:p>
          <a:endParaRPr lang="en-US"/>
        </a:p>
      </dgm:t>
    </dgm:pt>
    <dgm:pt modelId="{24649586-CB06-493B-B692-16DA5EBE2E0A}" type="sibTrans" cxnId="{3E178861-BA08-4B93-8613-200358C411A8}">
      <dgm:prSet/>
      <dgm:spPr/>
      <dgm:t>
        <a:bodyPr/>
        <a:lstStyle/>
        <a:p>
          <a:endParaRPr lang="en-US"/>
        </a:p>
      </dgm:t>
    </dgm:pt>
    <dgm:pt modelId="{2AF32391-A9EB-4974-9801-8B72377D9372}">
      <dgm:prSet/>
      <dgm:spPr/>
      <dgm:t>
        <a:bodyPr/>
        <a:lstStyle/>
        <a:p>
          <a:r>
            <a:rPr lang="es-CL" dirty="0"/>
            <a:t>Material disponible en plataforma MOODLE</a:t>
          </a:r>
          <a:endParaRPr lang="en-US" dirty="0"/>
        </a:p>
      </dgm:t>
    </dgm:pt>
    <dgm:pt modelId="{D7D5EBEF-8816-4B9A-8B1A-2321CBBDF2CF}" type="parTrans" cxnId="{D5103E43-8F08-406A-BB73-C8124D675556}">
      <dgm:prSet/>
      <dgm:spPr/>
      <dgm:t>
        <a:bodyPr/>
        <a:lstStyle/>
        <a:p>
          <a:endParaRPr lang="en-US"/>
        </a:p>
      </dgm:t>
    </dgm:pt>
    <dgm:pt modelId="{446E1B73-0170-48B9-8E8F-B2F6B391CF6D}" type="sibTrans" cxnId="{D5103E43-8F08-406A-BB73-C8124D675556}">
      <dgm:prSet/>
      <dgm:spPr/>
      <dgm:t>
        <a:bodyPr/>
        <a:lstStyle/>
        <a:p>
          <a:endParaRPr lang="en-US"/>
        </a:p>
      </dgm:t>
    </dgm:pt>
    <dgm:pt modelId="{75573734-08CC-43E9-A025-51A1A2561DBF}" type="pres">
      <dgm:prSet presAssocID="{0A8C57C9-6B26-4EBE-B9A2-3DC5C2E31D0E}" presName="root" presStyleCnt="0">
        <dgm:presLayoutVars>
          <dgm:dir/>
          <dgm:resizeHandles val="exact"/>
        </dgm:presLayoutVars>
      </dgm:prSet>
      <dgm:spPr/>
    </dgm:pt>
    <dgm:pt modelId="{A09E47B7-07B7-4236-B16A-15450474B4B8}" type="pres">
      <dgm:prSet presAssocID="{4B99E755-A713-4A7E-93CD-1675202D0A53}" presName="compNode" presStyleCnt="0"/>
      <dgm:spPr/>
    </dgm:pt>
    <dgm:pt modelId="{C9462D51-632D-4756-84F1-5F6BDEC0D489}" type="pres">
      <dgm:prSet presAssocID="{4B99E755-A713-4A7E-93CD-1675202D0A53}" presName="bgRect" presStyleLbl="bgShp" presStyleIdx="0" presStyleCnt="2"/>
      <dgm:spPr/>
    </dgm:pt>
    <dgm:pt modelId="{96578804-AF5C-4BC0-8DC5-E42FCC0AE3FE}" type="pres">
      <dgm:prSet presAssocID="{4B99E755-A713-4A7E-93CD-1675202D0A5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orreo electrónico"/>
        </a:ext>
      </dgm:extLst>
    </dgm:pt>
    <dgm:pt modelId="{68A80D5F-C39F-4C4F-8B3D-DDFED2AA10E7}" type="pres">
      <dgm:prSet presAssocID="{4B99E755-A713-4A7E-93CD-1675202D0A53}" presName="spaceRect" presStyleCnt="0"/>
      <dgm:spPr/>
    </dgm:pt>
    <dgm:pt modelId="{CE0E9ABB-5D4E-44E0-8FEB-A3FC08087F9E}" type="pres">
      <dgm:prSet presAssocID="{4B99E755-A713-4A7E-93CD-1675202D0A53}" presName="parTx" presStyleLbl="revTx" presStyleIdx="0" presStyleCnt="2">
        <dgm:presLayoutVars>
          <dgm:chMax val="0"/>
          <dgm:chPref val="0"/>
        </dgm:presLayoutVars>
      </dgm:prSet>
      <dgm:spPr/>
    </dgm:pt>
    <dgm:pt modelId="{5BD6F4CA-2CF2-4FE2-8B0F-87D8C63318CD}" type="pres">
      <dgm:prSet presAssocID="{24649586-CB06-493B-B692-16DA5EBE2E0A}" presName="sibTrans" presStyleCnt="0"/>
      <dgm:spPr/>
    </dgm:pt>
    <dgm:pt modelId="{28B05622-E033-4CDB-9CAD-405CE2D50DFB}" type="pres">
      <dgm:prSet presAssocID="{2AF32391-A9EB-4974-9801-8B72377D9372}" presName="compNode" presStyleCnt="0"/>
      <dgm:spPr/>
    </dgm:pt>
    <dgm:pt modelId="{5BE26752-278A-4C7C-A6B5-A04C35E78B93}" type="pres">
      <dgm:prSet presAssocID="{2AF32391-A9EB-4974-9801-8B72377D9372}" presName="bgRect" presStyleLbl="bgShp" presStyleIdx="1" presStyleCnt="2"/>
      <dgm:spPr/>
    </dgm:pt>
    <dgm:pt modelId="{77AFE601-B150-4875-A2B2-E7E24CC0B31C}" type="pres">
      <dgm:prSet presAssocID="{2AF32391-A9EB-4974-9801-8B72377D9372}"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arca de verificación"/>
        </a:ext>
      </dgm:extLst>
    </dgm:pt>
    <dgm:pt modelId="{3AFF29FB-CC17-4F2D-AD54-038D4E8D19AB}" type="pres">
      <dgm:prSet presAssocID="{2AF32391-A9EB-4974-9801-8B72377D9372}" presName="spaceRect" presStyleCnt="0"/>
      <dgm:spPr/>
    </dgm:pt>
    <dgm:pt modelId="{1FF90F48-DE76-4A2B-94C4-5D31E498A666}" type="pres">
      <dgm:prSet presAssocID="{2AF32391-A9EB-4974-9801-8B72377D9372}" presName="parTx" presStyleLbl="revTx" presStyleIdx="1" presStyleCnt="2">
        <dgm:presLayoutVars>
          <dgm:chMax val="0"/>
          <dgm:chPref val="0"/>
        </dgm:presLayoutVars>
      </dgm:prSet>
      <dgm:spPr/>
    </dgm:pt>
  </dgm:ptLst>
  <dgm:cxnLst>
    <dgm:cxn modelId="{F0D2E742-348A-47F2-A7B4-5457EA8F16C6}" type="presOf" srcId="{4B99E755-A713-4A7E-93CD-1675202D0A53}" destId="{CE0E9ABB-5D4E-44E0-8FEB-A3FC08087F9E}" srcOrd="0" destOrd="0" presId="urn:microsoft.com/office/officeart/2018/2/layout/IconVerticalSolidList"/>
    <dgm:cxn modelId="{D5103E43-8F08-406A-BB73-C8124D675556}" srcId="{0A8C57C9-6B26-4EBE-B9A2-3DC5C2E31D0E}" destId="{2AF32391-A9EB-4974-9801-8B72377D9372}" srcOrd="1" destOrd="0" parTransId="{D7D5EBEF-8816-4B9A-8B1A-2321CBBDF2CF}" sibTransId="{446E1B73-0170-48B9-8E8F-B2F6B391CF6D}"/>
    <dgm:cxn modelId="{C995E557-AAC4-4060-BD7A-5CD810135103}" type="presOf" srcId="{2AF32391-A9EB-4974-9801-8B72377D9372}" destId="{1FF90F48-DE76-4A2B-94C4-5D31E498A666}" srcOrd="0" destOrd="0" presId="urn:microsoft.com/office/officeart/2018/2/layout/IconVerticalSolidList"/>
    <dgm:cxn modelId="{4CE26559-2633-4F32-89A1-9754CF48E1C3}" type="presOf" srcId="{0A8C57C9-6B26-4EBE-B9A2-3DC5C2E31D0E}" destId="{75573734-08CC-43E9-A025-51A1A2561DBF}" srcOrd="0" destOrd="0" presId="urn:microsoft.com/office/officeart/2018/2/layout/IconVerticalSolidList"/>
    <dgm:cxn modelId="{3E178861-BA08-4B93-8613-200358C411A8}" srcId="{0A8C57C9-6B26-4EBE-B9A2-3DC5C2E31D0E}" destId="{4B99E755-A713-4A7E-93CD-1675202D0A53}" srcOrd="0" destOrd="0" parTransId="{01D07DDD-010F-4118-9E03-CEA74B9B8630}" sibTransId="{24649586-CB06-493B-B692-16DA5EBE2E0A}"/>
    <dgm:cxn modelId="{67EC30B6-31CB-4DE4-8242-5BE8F1D40226}" type="presParOf" srcId="{75573734-08CC-43E9-A025-51A1A2561DBF}" destId="{A09E47B7-07B7-4236-B16A-15450474B4B8}" srcOrd="0" destOrd="0" presId="urn:microsoft.com/office/officeart/2018/2/layout/IconVerticalSolidList"/>
    <dgm:cxn modelId="{CBEB53D2-9E39-4DC3-8A15-04FF77604BB8}" type="presParOf" srcId="{A09E47B7-07B7-4236-B16A-15450474B4B8}" destId="{C9462D51-632D-4756-84F1-5F6BDEC0D489}" srcOrd="0" destOrd="0" presId="urn:microsoft.com/office/officeart/2018/2/layout/IconVerticalSolidList"/>
    <dgm:cxn modelId="{78BAEBF2-859F-4687-94C2-B99C1D50997E}" type="presParOf" srcId="{A09E47B7-07B7-4236-B16A-15450474B4B8}" destId="{96578804-AF5C-4BC0-8DC5-E42FCC0AE3FE}" srcOrd="1" destOrd="0" presId="urn:microsoft.com/office/officeart/2018/2/layout/IconVerticalSolidList"/>
    <dgm:cxn modelId="{92F59B9D-9DCD-4A98-B6C0-DCF62C03F95B}" type="presParOf" srcId="{A09E47B7-07B7-4236-B16A-15450474B4B8}" destId="{68A80D5F-C39F-4C4F-8B3D-DDFED2AA10E7}" srcOrd="2" destOrd="0" presId="urn:microsoft.com/office/officeart/2018/2/layout/IconVerticalSolidList"/>
    <dgm:cxn modelId="{D80E5383-3F4A-41B5-9947-0D32A4772A5D}" type="presParOf" srcId="{A09E47B7-07B7-4236-B16A-15450474B4B8}" destId="{CE0E9ABB-5D4E-44E0-8FEB-A3FC08087F9E}" srcOrd="3" destOrd="0" presId="urn:microsoft.com/office/officeart/2018/2/layout/IconVerticalSolidList"/>
    <dgm:cxn modelId="{C3D0EA61-2F78-4140-B67C-C3A57530997B}" type="presParOf" srcId="{75573734-08CC-43E9-A025-51A1A2561DBF}" destId="{5BD6F4CA-2CF2-4FE2-8B0F-87D8C63318CD}" srcOrd="1" destOrd="0" presId="urn:microsoft.com/office/officeart/2018/2/layout/IconVerticalSolidList"/>
    <dgm:cxn modelId="{7025ECD0-7327-41AD-B567-BF3D06918019}" type="presParOf" srcId="{75573734-08CC-43E9-A025-51A1A2561DBF}" destId="{28B05622-E033-4CDB-9CAD-405CE2D50DFB}" srcOrd="2" destOrd="0" presId="urn:microsoft.com/office/officeart/2018/2/layout/IconVerticalSolidList"/>
    <dgm:cxn modelId="{44E2AB28-3602-4D63-A621-2CCE3FE9168E}" type="presParOf" srcId="{28B05622-E033-4CDB-9CAD-405CE2D50DFB}" destId="{5BE26752-278A-4C7C-A6B5-A04C35E78B93}" srcOrd="0" destOrd="0" presId="urn:microsoft.com/office/officeart/2018/2/layout/IconVerticalSolidList"/>
    <dgm:cxn modelId="{F7180BF0-0E7F-4891-95D7-A6C40D7857E5}" type="presParOf" srcId="{28B05622-E033-4CDB-9CAD-405CE2D50DFB}" destId="{77AFE601-B150-4875-A2B2-E7E24CC0B31C}" srcOrd="1" destOrd="0" presId="urn:microsoft.com/office/officeart/2018/2/layout/IconVerticalSolidList"/>
    <dgm:cxn modelId="{84B22452-9448-48CD-885E-5E457A6C799C}" type="presParOf" srcId="{28B05622-E033-4CDB-9CAD-405CE2D50DFB}" destId="{3AFF29FB-CC17-4F2D-AD54-038D4E8D19AB}" srcOrd="2" destOrd="0" presId="urn:microsoft.com/office/officeart/2018/2/layout/IconVerticalSolidList"/>
    <dgm:cxn modelId="{94A43669-84DD-4433-A930-1D7EF87CA63E}" type="presParOf" srcId="{28B05622-E033-4CDB-9CAD-405CE2D50DFB}" destId="{1FF90F48-DE76-4A2B-94C4-5D31E498A6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8C57C9-6B26-4EBE-B9A2-3DC5C2E31D0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AF32391-A9EB-4974-9801-8B72377D9372}">
      <dgm:prSet/>
      <dgm:spPr/>
      <dgm:t>
        <a:bodyPr/>
        <a:lstStyle/>
        <a:p>
          <a:pPr>
            <a:lnSpc>
              <a:spcPct val="100000"/>
            </a:lnSpc>
          </a:pPr>
          <a:r>
            <a:rPr lang="es-CL" dirty="0"/>
            <a:t>Primeros 40 minutos se realizan de forma sincrónica, vía zoom</a:t>
          </a:r>
          <a:endParaRPr lang="en-US" dirty="0"/>
        </a:p>
      </dgm:t>
    </dgm:pt>
    <dgm:pt modelId="{D7D5EBEF-8816-4B9A-8B1A-2321CBBDF2CF}" type="parTrans" cxnId="{D5103E43-8F08-406A-BB73-C8124D675556}">
      <dgm:prSet/>
      <dgm:spPr/>
      <dgm:t>
        <a:bodyPr/>
        <a:lstStyle/>
        <a:p>
          <a:endParaRPr lang="en-US"/>
        </a:p>
      </dgm:t>
    </dgm:pt>
    <dgm:pt modelId="{446E1B73-0170-48B9-8E8F-B2F6B391CF6D}" type="sibTrans" cxnId="{D5103E43-8F08-406A-BB73-C8124D675556}">
      <dgm:prSet/>
      <dgm:spPr/>
      <dgm:t>
        <a:bodyPr/>
        <a:lstStyle/>
        <a:p>
          <a:endParaRPr lang="en-US"/>
        </a:p>
      </dgm:t>
    </dgm:pt>
    <dgm:pt modelId="{5A323E7D-F3B3-8241-846E-03AD1DEC431D}">
      <dgm:prSet/>
      <dgm:spPr/>
      <dgm:t>
        <a:bodyPr/>
        <a:lstStyle/>
        <a:p>
          <a:pPr algn="just">
            <a:lnSpc>
              <a:spcPct val="100000"/>
            </a:lnSpc>
          </a:pPr>
          <a:r>
            <a:rPr lang="es-ES_tradnl" noProof="0" dirty="0"/>
            <a:t>40 minutos restantes de forma asincrónica</a:t>
          </a:r>
        </a:p>
      </dgm:t>
    </dgm:pt>
    <dgm:pt modelId="{CAEB2AFF-1AAC-7347-AF28-0B1E7A395280}" type="parTrans" cxnId="{0A453AFD-D22E-B846-98FB-2BBBCA992286}">
      <dgm:prSet/>
      <dgm:spPr/>
      <dgm:t>
        <a:bodyPr/>
        <a:lstStyle/>
        <a:p>
          <a:endParaRPr lang="es-ES"/>
        </a:p>
      </dgm:t>
    </dgm:pt>
    <dgm:pt modelId="{BDBA5993-87D1-744F-9B78-3C00C05F6B5E}" type="sibTrans" cxnId="{0A453AFD-D22E-B846-98FB-2BBBCA992286}">
      <dgm:prSet/>
      <dgm:spPr/>
      <dgm:t>
        <a:bodyPr/>
        <a:lstStyle/>
        <a:p>
          <a:endParaRPr lang="es-ES"/>
        </a:p>
      </dgm:t>
    </dgm:pt>
    <dgm:pt modelId="{75573734-08CC-43E9-A025-51A1A2561DBF}" type="pres">
      <dgm:prSet presAssocID="{0A8C57C9-6B26-4EBE-B9A2-3DC5C2E31D0E}" presName="root" presStyleCnt="0">
        <dgm:presLayoutVars>
          <dgm:dir/>
          <dgm:resizeHandles val="exact"/>
        </dgm:presLayoutVars>
      </dgm:prSet>
      <dgm:spPr/>
    </dgm:pt>
    <dgm:pt modelId="{28B05622-E033-4CDB-9CAD-405CE2D50DFB}" type="pres">
      <dgm:prSet presAssocID="{2AF32391-A9EB-4974-9801-8B72377D9372}" presName="compNode" presStyleCnt="0"/>
      <dgm:spPr/>
    </dgm:pt>
    <dgm:pt modelId="{5BE26752-278A-4C7C-A6B5-A04C35E78B93}" type="pres">
      <dgm:prSet presAssocID="{2AF32391-A9EB-4974-9801-8B72377D9372}" presName="bgRect" presStyleLbl="bgShp" presStyleIdx="0" presStyleCnt="2"/>
      <dgm:spPr/>
    </dgm:pt>
    <dgm:pt modelId="{77AFE601-B150-4875-A2B2-E7E24CC0B31C}" type="pres">
      <dgm:prSet presAssocID="{2AF32391-A9EB-4974-9801-8B72377D9372}"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d social"/>
        </a:ext>
      </dgm:extLst>
    </dgm:pt>
    <dgm:pt modelId="{3AFF29FB-CC17-4F2D-AD54-038D4E8D19AB}" type="pres">
      <dgm:prSet presAssocID="{2AF32391-A9EB-4974-9801-8B72377D9372}" presName="spaceRect" presStyleCnt="0"/>
      <dgm:spPr/>
    </dgm:pt>
    <dgm:pt modelId="{1FF90F48-DE76-4A2B-94C4-5D31E498A666}" type="pres">
      <dgm:prSet presAssocID="{2AF32391-A9EB-4974-9801-8B72377D9372}" presName="parTx" presStyleLbl="revTx" presStyleIdx="0" presStyleCnt="2">
        <dgm:presLayoutVars>
          <dgm:chMax val="0"/>
          <dgm:chPref val="0"/>
        </dgm:presLayoutVars>
      </dgm:prSet>
      <dgm:spPr/>
    </dgm:pt>
    <dgm:pt modelId="{5E38B091-08FA-CE4B-A6F4-6B7119160253}" type="pres">
      <dgm:prSet presAssocID="{446E1B73-0170-48B9-8E8F-B2F6B391CF6D}" presName="sibTrans" presStyleCnt="0"/>
      <dgm:spPr/>
    </dgm:pt>
    <dgm:pt modelId="{A00CA136-9DE1-A34B-92FA-7CB334DC5B98}" type="pres">
      <dgm:prSet presAssocID="{5A323E7D-F3B3-8241-846E-03AD1DEC431D}" presName="compNode" presStyleCnt="0"/>
      <dgm:spPr/>
    </dgm:pt>
    <dgm:pt modelId="{D9978E03-1D56-E845-A318-05ABA3859BF5}" type="pres">
      <dgm:prSet presAssocID="{5A323E7D-F3B3-8241-846E-03AD1DEC431D}" presName="bgRect" presStyleLbl="bgShp" presStyleIdx="1" presStyleCnt="2"/>
      <dgm:spPr/>
    </dgm:pt>
    <dgm:pt modelId="{D7054BF9-89CE-D942-BB42-E66B777983BF}" type="pres">
      <dgm:prSet presAssocID="{5A323E7D-F3B3-8241-846E-03AD1DEC431D}" presName="iconRect" presStyleLbl="node1" presStyleIdx="1" presStyleCnt="2" custScaleX="104315" custScaleY="108270" custLinFactNeighborX="8429" custLinFactNeighborY="-8815"/>
      <dgm:spPr>
        <a:blipFill>
          <a:blip xmlns:r="http://schemas.openxmlformats.org/officeDocument/2006/relationships" r:embed="rId3"/>
          <a:srcRect/>
          <a:stretch>
            <a:fillRect l="-24000" r="-24000"/>
          </a:stretch>
        </a:blipFill>
      </dgm:spPr>
    </dgm:pt>
    <dgm:pt modelId="{B5A1E379-E3B7-2A4F-9D9F-C089D41D9183}" type="pres">
      <dgm:prSet presAssocID="{5A323E7D-F3B3-8241-846E-03AD1DEC431D}" presName="spaceRect" presStyleCnt="0"/>
      <dgm:spPr/>
    </dgm:pt>
    <dgm:pt modelId="{ADE7F896-F0AA-FC42-B55E-2597383679A1}" type="pres">
      <dgm:prSet presAssocID="{5A323E7D-F3B3-8241-846E-03AD1DEC431D}" presName="parTx" presStyleLbl="revTx" presStyleIdx="1" presStyleCnt="2">
        <dgm:presLayoutVars>
          <dgm:chMax val="0"/>
          <dgm:chPref val="0"/>
        </dgm:presLayoutVars>
      </dgm:prSet>
      <dgm:spPr/>
    </dgm:pt>
  </dgm:ptLst>
  <dgm:cxnLst>
    <dgm:cxn modelId="{D5103E43-8F08-406A-BB73-C8124D675556}" srcId="{0A8C57C9-6B26-4EBE-B9A2-3DC5C2E31D0E}" destId="{2AF32391-A9EB-4974-9801-8B72377D9372}" srcOrd="0" destOrd="0" parTransId="{D7D5EBEF-8816-4B9A-8B1A-2321CBBDF2CF}" sibTransId="{446E1B73-0170-48B9-8E8F-B2F6B391CF6D}"/>
    <dgm:cxn modelId="{C995E557-AAC4-4060-BD7A-5CD810135103}" type="presOf" srcId="{2AF32391-A9EB-4974-9801-8B72377D9372}" destId="{1FF90F48-DE76-4A2B-94C4-5D31E498A666}" srcOrd="0" destOrd="0" presId="urn:microsoft.com/office/officeart/2018/2/layout/IconVerticalSolidList"/>
    <dgm:cxn modelId="{4CE26559-2633-4F32-89A1-9754CF48E1C3}" type="presOf" srcId="{0A8C57C9-6B26-4EBE-B9A2-3DC5C2E31D0E}" destId="{75573734-08CC-43E9-A025-51A1A2561DBF}" srcOrd="0" destOrd="0" presId="urn:microsoft.com/office/officeart/2018/2/layout/IconVerticalSolidList"/>
    <dgm:cxn modelId="{7C2C8C7D-725A-3149-AAA7-DBDCE4CF46EE}" type="presOf" srcId="{5A323E7D-F3B3-8241-846E-03AD1DEC431D}" destId="{ADE7F896-F0AA-FC42-B55E-2597383679A1}" srcOrd="0" destOrd="0" presId="urn:microsoft.com/office/officeart/2018/2/layout/IconVerticalSolidList"/>
    <dgm:cxn modelId="{0A453AFD-D22E-B846-98FB-2BBBCA992286}" srcId="{0A8C57C9-6B26-4EBE-B9A2-3DC5C2E31D0E}" destId="{5A323E7D-F3B3-8241-846E-03AD1DEC431D}" srcOrd="1" destOrd="0" parTransId="{CAEB2AFF-1AAC-7347-AF28-0B1E7A395280}" sibTransId="{BDBA5993-87D1-744F-9B78-3C00C05F6B5E}"/>
    <dgm:cxn modelId="{7025ECD0-7327-41AD-B567-BF3D06918019}" type="presParOf" srcId="{75573734-08CC-43E9-A025-51A1A2561DBF}" destId="{28B05622-E033-4CDB-9CAD-405CE2D50DFB}" srcOrd="0" destOrd="0" presId="urn:microsoft.com/office/officeart/2018/2/layout/IconVerticalSolidList"/>
    <dgm:cxn modelId="{44E2AB28-3602-4D63-A621-2CCE3FE9168E}" type="presParOf" srcId="{28B05622-E033-4CDB-9CAD-405CE2D50DFB}" destId="{5BE26752-278A-4C7C-A6B5-A04C35E78B93}" srcOrd="0" destOrd="0" presId="urn:microsoft.com/office/officeart/2018/2/layout/IconVerticalSolidList"/>
    <dgm:cxn modelId="{F7180BF0-0E7F-4891-95D7-A6C40D7857E5}" type="presParOf" srcId="{28B05622-E033-4CDB-9CAD-405CE2D50DFB}" destId="{77AFE601-B150-4875-A2B2-E7E24CC0B31C}" srcOrd="1" destOrd="0" presId="urn:microsoft.com/office/officeart/2018/2/layout/IconVerticalSolidList"/>
    <dgm:cxn modelId="{84B22452-9448-48CD-885E-5E457A6C799C}" type="presParOf" srcId="{28B05622-E033-4CDB-9CAD-405CE2D50DFB}" destId="{3AFF29FB-CC17-4F2D-AD54-038D4E8D19AB}" srcOrd="2" destOrd="0" presId="urn:microsoft.com/office/officeart/2018/2/layout/IconVerticalSolidList"/>
    <dgm:cxn modelId="{94A43669-84DD-4433-A930-1D7EF87CA63E}" type="presParOf" srcId="{28B05622-E033-4CDB-9CAD-405CE2D50DFB}" destId="{1FF90F48-DE76-4A2B-94C4-5D31E498A666}" srcOrd="3" destOrd="0" presId="urn:microsoft.com/office/officeart/2018/2/layout/IconVerticalSolidList"/>
    <dgm:cxn modelId="{C25B80AC-E3B3-3040-972C-BED360DCFE79}" type="presParOf" srcId="{75573734-08CC-43E9-A025-51A1A2561DBF}" destId="{5E38B091-08FA-CE4B-A6F4-6B7119160253}" srcOrd="1" destOrd="0" presId="urn:microsoft.com/office/officeart/2018/2/layout/IconVerticalSolidList"/>
    <dgm:cxn modelId="{2BB790B9-1EC3-F948-957F-6E3D6D5DEEFD}" type="presParOf" srcId="{75573734-08CC-43E9-A025-51A1A2561DBF}" destId="{A00CA136-9DE1-A34B-92FA-7CB334DC5B98}" srcOrd="2" destOrd="0" presId="urn:microsoft.com/office/officeart/2018/2/layout/IconVerticalSolidList"/>
    <dgm:cxn modelId="{16FF7004-A37D-4944-8FD3-2AF9FCC7A9C6}" type="presParOf" srcId="{A00CA136-9DE1-A34B-92FA-7CB334DC5B98}" destId="{D9978E03-1D56-E845-A318-05ABA3859BF5}" srcOrd="0" destOrd="0" presId="urn:microsoft.com/office/officeart/2018/2/layout/IconVerticalSolidList"/>
    <dgm:cxn modelId="{4616E5BD-8009-2B44-B8D3-187BAD2DAEAE}" type="presParOf" srcId="{A00CA136-9DE1-A34B-92FA-7CB334DC5B98}" destId="{D7054BF9-89CE-D942-BB42-E66B777983BF}" srcOrd="1" destOrd="0" presId="urn:microsoft.com/office/officeart/2018/2/layout/IconVerticalSolidList"/>
    <dgm:cxn modelId="{D6400D4A-93D9-4E4E-94EE-FE8E9035EFC2}" type="presParOf" srcId="{A00CA136-9DE1-A34B-92FA-7CB334DC5B98}" destId="{B5A1E379-E3B7-2A4F-9D9F-C089D41D9183}" srcOrd="2" destOrd="0" presId="urn:microsoft.com/office/officeart/2018/2/layout/IconVerticalSolidList"/>
    <dgm:cxn modelId="{A0684CD7-8FD9-FD4E-AE0D-9FADEAF89832}" type="presParOf" srcId="{A00CA136-9DE1-A34B-92FA-7CB334DC5B98}" destId="{ADE7F896-F0AA-FC42-B55E-2597383679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BB40F9-E0DB-4A1E-A816-4E69B193B31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E3B674-1680-45B9-A22A-A7420EC0FC2E}">
      <dgm:prSet/>
      <dgm:spPr/>
      <dgm:t>
        <a:bodyPr/>
        <a:lstStyle/>
        <a:p>
          <a:pPr>
            <a:lnSpc>
              <a:spcPct val="100000"/>
            </a:lnSpc>
            <a:defRPr cap="all"/>
          </a:pPr>
          <a:r>
            <a:rPr lang="es-CL"/>
            <a:t>CONOCER ENFOQUE DE ORIENTACIÓN A OBJETOS (OO)</a:t>
          </a:r>
          <a:endParaRPr lang="en-US"/>
        </a:p>
      </dgm:t>
    </dgm:pt>
    <dgm:pt modelId="{7D2B0E69-581D-450E-BA8C-D0784C06E64B}" type="parTrans" cxnId="{6E9D2300-BD22-4576-AB3D-E7152ECDA400}">
      <dgm:prSet/>
      <dgm:spPr/>
      <dgm:t>
        <a:bodyPr/>
        <a:lstStyle/>
        <a:p>
          <a:endParaRPr lang="en-US"/>
        </a:p>
      </dgm:t>
    </dgm:pt>
    <dgm:pt modelId="{5B9C6232-DD00-4E55-9532-E7CF6A43B0D3}" type="sibTrans" cxnId="{6E9D2300-BD22-4576-AB3D-E7152ECDA400}">
      <dgm:prSet/>
      <dgm:spPr/>
      <dgm:t>
        <a:bodyPr/>
        <a:lstStyle/>
        <a:p>
          <a:pPr>
            <a:lnSpc>
              <a:spcPct val="100000"/>
            </a:lnSpc>
          </a:pPr>
          <a:endParaRPr lang="en-US"/>
        </a:p>
      </dgm:t>
    </dgm:pt>
    <dgm:pt modelId="{74396A0C-5F87-4C16-A545-4E52F38FEC3F}">
      <dgm:prSet/>
      <dgm:spPr/>
      <dgm:t>
        <a:bodyPr/>
        <a:lstStyle/>
        <a:p>
          <a:pPr>
            <a:lnSpc>
              <a:spcPct val="100000"/>
            </a:lnSpc>
            <a:defRPr cap="all"/>
          </a:pPr>
          <a:r>
            <a:rPr lang="es-CL"/>
            <a:t>INTERPRETAR DIAGRAMAS DE CLASES</a:t>
          </a:r>
          <a:endParaRPr lang="en-US"/>
        </a:p>
      </dgm:t>
    </dgm:pt>
    <dgm:pt modelId="{C4267FBC-7064-4940-B528-C9D03EF2CD62}" type="parTrans" cxnId="{C4F4443F-55B9-40C0-8736-B774368C48C3}">
      <dgm:prSet/>
      <dgm:spPr/>
      <dgm:t>
        <a:bodyPr/>
        <a:lstStyle/>
        <a:p>
          <a:endParaRPr lang="en-US"/>
        </a:p>
      </dgm:t>
    </dgm:pt>
    <dgm:pt modelId="{39CE7D50-D894-4C3B-8C67-BBEC18387C63}" type="sibTrans" cxnId="{C4F4443F-55B9-40C0-8736-B774368C48C3}">
      <dgm:prSet/>
      <dgm:spPr/>
      <dgm:t>
        <a:bodyPr/>
        <a:lstStyle/>
        <a:p>
          <a:pPr>
            <a:lnSpc>
              <a:spcPct val="100000"/>
            </a:lnSpc>
          </a:pPr>
          <a:endParaRPr lang="en-US"/>
        </a:p>
      </dgm:t>
    </dgm:pt>
    <dgm:pt modelId="{B00F99D6-D6F9-4CA9-A77E-776866A59B48}">
      <dgm:prSet/>
      <dgm:spPr/>
      <dgm:t>
        <a:bodyPr/>
        <a:lstStyle/>
        <a:p>
          <a:pPr>
            <a:lnSpc>
              <a:spcPct val="100000"/>
            </a:lnSpc>
            <a:defRPr cap="all"/>
          </a:pPr>
          <a:r>
            <a:rPr lang="es-CL"/>
            <a:t>CONSTRUIR SOFTWARE CON UNA SOLA CLASE USANDO LOS CONCEPTOS BÁSICOS DE LA OO </a:t>
          </a:r>
          <a:endParaRPr lang="en-US"/>
        </a:p>
      </dgm:t>
    </dgm:pt>
    <dgm:pt modelId="{F12FB9EA-7CF5-4B39-9C5F-FC94B691D5B5}" type="parTrans" cxnId="{AE1C5ED9-61DA-4EFB-B2C1-37854D89F852}">
      <dgm:prSet/>
      <dgm:spPr/>
      <dgm:t>
        <a:bodyPr/>
        <a:lstStyle/>
        <a:p>
          <a:endParaRPr lang="en-US"/>
        </a:p>
      </dgm:t>
    </dgm:pt>
    <dgm:pt modelId="{9B9F9022-99C9-471F-9C38-8540AF762E81}" type="sibTrans" cxnId="{AE1C5ED9-61DA-4EFB-B2C1-37854D89F852}">
      <dgm:prSet/>
      <dgm:spPr/>
      <dgm:t>
        <a:bodyPr/>
        <a:lstStyle/>
        <a:p>
          <a:endParaRPr lang="en-US"/>
        </a:p>
      </dgm:t>
    </dgm:pt>
    <dgm:pt modelId="{E7817987-8981-7C4F-8F7F-4C39209157A2}">
      <dgm:prSet/>
      <dgm:spPr/>
      <dgm:t>
        <a:bodyPr/>
        <a:lstStyle/>
        <a:p>
          <a:pPr>
            <a:lnSpc>
              <a:spcPct val="100000"/>
            </a:lnSpc>
            <a:defRPr cap="all"/>
          </a:pPr>
          <a:r>
            <a:rPr lang="en-US"/>
            <a:t>CONSTRUIR SOFTWARE CON UNA SOLA CLASE QUE UTILICEN INTERFACES GRÁFICAS</a:t>
          </a:r>
        </a:p>
      </dgm:t>
    </dgm:pt>
    <dgm:pt modelId="{BFDD023C-1228-DE43-A230-8479E5955B00}" type="parTrans" cxnId="{32A8FCC9-113C-454F-B073-AD4BC8DAAA96}">
      <dgm:prSet/>
      <dgm:spPr/>
      <dgm:t>
        <a:bodyPr/>
        <a:lstStyle/>
        <a:p>
          <a:endParaRPr lang="es-ES"/>
        </a:p>
      </dgm:t>
    </dgm:pt>
    <dgm:pt modelId="{B1C3275D-57F8-5640-B842-DD1FE984D84D}" type="sibTrans" cxnId="{32A8FCC9-113C-454F-B073-AD4BC8DAAA96}">
      <dgm:prSet/>
      <dgm:spPr/>
      <dgm:t>
        <a:bodyPr/>
        <a:lstStyle/>
        <a:p>
          <a:endParaRPr lang="es-ES"/>
        </a:p>
      </dgm:t>
    </dgm:pt>
    <dgm:pt modelId="{6F577FCE-6DAB-3940-BFEB-AE8B99A9C56B}">
      <dgm:prSet/>
      <dgm:spPr/>
      <dgm:t>
        <a:bodyPr/>
        <a:lstStyle/>
        <a:p>
          <a:pPr>
            <a:lnSpc>
              <a:spcPct val="100000"/>
            </a:lnSpc>
            <a:defRPr cap="all"/>
          </a:pPr>
          <a:r>
            <a:rPr lang="en-US"/>
            <a:t>CONSTRUIR SOFTWARE CON VARIAS CLASES APLCIANDO LOS CONCEPTOS DE OO</a:t>
          </a:r>
        </a:p>
      </dgm:t>
    </dgm:pt>
    <dgm:pt modelId="{6D584EF0-944C-DF4E-9C6C-5651BB62C300}" type="parTrans" cxnId="{B96BCFE8-F9C5-EE40-AA79-09E450DA11E0}">
      <dgm:prSet/>
      <dgm:spPr/>
      <dgm:t>
        <a:bodyPr/>
        <a:lstStyle/>
        <a:p>
          <a:endParaRPr lang="es-ES"/>
        </a:p>
      </dgm:t>
    </dgm:pt>
    <dgm:pt modelId="{5A3D2804-C4D5-0A4E-8DD7-FDB06518BF35}" type="sibTrans" cxnId="{B96BCFE8-F9C5-EE40-AA79-09E450DA11E0}">
      <dgm:prSet/>
      <dgm:spPr/>
      <dgm:t>
        <a:bodyPr/>
        <a:lstStyle/>
        <a:p>
          <a:endParaRPr lang="es-ES"/>
        </a:p>
      </dgm:t>
    </dgm:pt>
    <dgm:pt modelId="{158E5CAA-BA23-4BC6-B5D4-62271310D632}" type="pres">
      <dgm:prSet presAssocID="{8BBB40F9-E0DB-4A1E-A816-4E69B193B315}" presName="root" presStyleCnt="0">
        <dgm:presLayoutVars>
          <dgm:dir/>
          <dgm:resizeHandles val="exact"/>
        </dgm:presLayoutVars>
      </dgm:prSet>
      <dgm:spPr/>
    </dgm:pt>
    <dgm:pt modelId="{EE96DA15-7EC4-4510-8EE0-01C5FE3E0889}" type="pres">
      <dgm:prSet presAssocID="{66E3B674-1680-45B9-A22A-A7420EC0FC2E}" presName="compNode" presStyleCnt="0"/>
      <dgm:spPr/>
    </dgm:pt>
    <dgm:pt modelId="{78BBAE68-D968-4341-BAEE-0E1EE5443549}" type="pres">
      <dgm:prSet presAssocID="{66E3B674-1680-45B9-A22A-A7420EC0FC2E}" presName="iconBgRect" presStyleLbl="bgShp" presStyleIdx="0" presStyleCnt="5"/>
      <dgm:spPr>
        <a:prstGeom prst="round2DiagRect">
          <a:avLst>
            <a:gd name="adj1" fmla="val 29727"/>
            <a:gd name="adj2" fmla="val 0"/>
          </a:avLst>
        </a:prstGeom>
      </dgm:spPr>
    </dgm:pt>
    <dgm:pt modelId="{4C78AEE3-D631-4631-897E-C38579640711}" type="pres">
      <dgm:prSet presAssocID="{66E3B674-1680-45B9-A22A-A7420EC0FC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D4FC02B-D86B-42A4-90A8-3A12FDA7AF92}" type="pres">
      <dgm:prSet presAssocID="{66E3B674-1680-45B9-A22A-A7420EC0FC2E}" presName="spaceRect" presStyleCnt="0"/>
      <dgm:spPr/>
    </dgm:pt>
    <dgm:pt modelId="{EE3E931E-3FB5-4841-AED0-11B414793252}" type="pres">
      <dgm:prSet presAssocID="{66E3B674-1680-45B9-A22A-A7420EC0FC2E}" presName="textRect" presStyleLbl="revTx" presStyleIdx="0" presStyleCnt="5">
        <dgm:presLayoutVars>
          <dgm:chMax val="1"/>
          <dgm:chPref val="1"/>
        </dgm:presLayoutVars>
      </dgm:prSet>
      <dgm:spPr/>
    </dgm:pt>
    <dgm:pt modelId="{CAF3B7D7-9A81-49A6-9CEF-5AACFA696D25}" type="pres">
      <dgm:prSet presAssocID="{5B9C6232-DD00-4E55-9532-E7CF6A43B0D3}" presName="sibTrans" presStyleCnt="0"/>
      <dgm:spPr/>
    </dgm:pt>
    <dgm:pt modelId="{567DD18C-7100-4B10-971E-7D143DB3E4A7}" type="pres">
      <dgm:prSet presAssocID="{74396A0C-5F87-4C16-A545-4E52F38FEC3F}" presName="compNode" presStyleCnt="0"/>
      <dgm:spPr/>
    </dgm:pt>
    <dgm:pt modelId="{0590B13C-EA24-47D3-A51D-96969B939BDC}" type="pres">
      <dgm:prSet presAssocID="{74396A0C-5F87-4C16-A545-4E52F38FEC3F}" presName="iconBgRect" presStyleLbl="bgShp" presStyleIdx="1" presStyleCnt="5"/>
      <dgm:spPr>
        <a:prstGeom prst="round2DiagRect">
          <a:avLst>
            <a:gd name="adj1" fmla="val 29727"/>
            <a:gd name="adj2" fmla="val 0"/>
          </a:avLst>
        </a:prstGeom>
      </dgm:spPr>
    </dgm:pt>
    <dgm:pt modelId="{C4D50A3E-B4F7-4681-90F6-7E8DC528D74D}" type="pres">
      <dgm:prSet presAssocID="{74396A0C-5F87-4C16-A545-4E52F38FEC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C073F5A0-3B88-4322-AE5E-33107D56E571}" type="pres">
      <dgm:prSet presAssocID="{74396A0C-5F87-4C16-A545-4E52F38FEC3F}" presName="spaceRect" presStyleCnt="0"/>
      <dgm:spPr/>
    </dgm:pt>
    <dgm:pt modelId="{92EF1284-64B4-421C-A6DC-BC79C76F6C45}" type="pres">
      <dgm:prSet presAssocID="{74396A0C-5F87-4C16-A545-4E52F38FEC3F}" presName="textRect" presStyleLbl="revTx" presStyleIdx="1" presStyleCnt="5">
        <dgm:presLayoutVars>
          <dgm:chMax val="1"/>
          <dgm:chPref val="1"/>
        </dgm:presLayoutVars>
      </dgm:prSet>
      <dgm:spPr/>
    </dgm:pt>
    <dgm:pt modelId="{B1E62941-98CC-4B8B-B3A9-AF7A1332C817}" type="pres">
      <dgm:prSet presAssocID="{39CE7D50-D894-4C3B-8C67-BBEC18387C63}" presName="sibTrans" presStyleCnt="0"/>
      <dgm:spPr/>
    </dgm:pt>
    <dgm:pt modelId="{B2F4494D-7A4E-4050-9EBF-CFEA9B466034}" type="pres">
      <dgm:prSet presAssocID="{B00F99D6-D6F9-4CA9-A77E-776866A59B48}" presName="compNode" presStyleCnt="0"/>
      <dgm:spPr/>
    </dgm:pt>
    <dgm:pt modelId="{EC7F1C36-A8E5-466B-9F27-DB16CF67CB09}" type="pres">
      <dgm:prSet presAssocID="{B00F99D6-D6F9-4CA9-A77E-776866A59B48}" presName="iconBgRect" presStyleLbl="bgShp" presStyleIdx="2" presStyleCnt="5"/>
      <dgm:spPr>
        <a:prstGeom prst="round2DiagRect">
          <a:avLst>
            <a:gd name="adj1" fmla="val 29727"/>
            <a:gd name="adj2" fmla="val 0"/>
          </a:avLst>
        </a:prstGeom>
      </dgm:spPr>
    </dgm:pt>
    <dgm:pt modelId="{9954A026-C8F7-4748-9AC7-1CD3BFD68D9D}" type="pres">
      <dgm:prSet presAssocID="{B00F99D6-D6F9-4CA9-A77E-776866A59B4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97901875-636E-442E-A8EB-160E169D7558}" type="pres">
      <dgm:prSet presAssocID="{B00F99D6-D6F9-4CA9-A77E-776866A59B48}" presName="spaceRect" presStyleCnt="0"/>
      <dgm:spPr/>
    </dgm:pt>
    <dgm:pt modelId="{6476DCC6-AE26-4555-8727-11DB97326240}" type="pres">
      <dgm:prSet presAssocID="{B00F99D6-D6F9-4CA9-A77E-776866A59B48}" presName="textRect" presStyleLbl="revTx" presStyleIdx="2" presStyleCnt="5">
        <dgm:presLayoutVars>
          <dgm:chMax val="1"/>
          <dgm:chPref val="1"/>
        </dgm:presLayoutVars>
      </dgm:prSet>
      <dgm:spPr/>
    </dgm:pt>
    <dgm:pt modelId="{855976CC-4E2F-BB49-9109-D31248F04192}" type="pres">
      <dgm:prSet presAssocID="{9B9F9022-99C9-471F-9C38-8540AF762E81}" presName="sibTrans" presStyleCnt="0"/>
      <dgm:spPr/>
    </dgm:pt>
    <dgm:pt modelId="{BB086B44-E264-5344-AD1F-97057ED8E0EB}" type="pres">
      <dgm:prSet presAssocID="{E7817987-8981-7C4F-8F7F-4C39209157A2}" presName="compNode" presStyleCnt="0"/>
      <dgm:spPr/>
    </dgm:pt>
    <dgm:pt modelId="{A6940814-9627-BB44-9664-126D023750AD}" type="pres">
      <dgm:prSet presAssocID="{E7817987-8981-7C4F-8F7F-4C39209157A2}" presName="iconBgRect" presStyleLbl="bgShp" presStyleIdx="3" presStyleCnt="5"/>
      <dgm:spPr>
        <a:prstGeom prst="round2DiagRect">
          <a:avLst>
            <a:gd name="adj1" fmla="val 29727"/>
            <a:gd name="adj2" fmla="val 0"/>
          </a:avLst>
        </a:prstGeom>
      </dgm:spPr>
    </dgm:pt>
    <dgm:pt modelId="{0CC8CE6B-4F2B-3642-A421-170BF87BDE53}" type="pres">
      <dgm:prSet presAssocID="{E7817987-8981-7C4F-8F7F-4C39209157A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D4B6AEFC-AFF7-1944-8BC0-22BAA6449811}" type="pres">
      <dgm:prSet presAssocID="{E7817987-8981-7C4F-8F7F-4C39209157A2}" presName="spaceRect" presStyleCnt="0"/>
      <dgm:spPr/>
    </dgm:pt>
    <dgm:pt modelId="{F5813CCC-6DF1-1E44-AD9E-BB18E02FFA3E}" type="pres">
      <dgm:prSet presAssocID="{E7817987-8981-7C4F-8F7F-4C39209157A2}" presName="textRect" presStyleLbl="revTx" presStyleIdx="3" presStyleCnt="5">
        <dgm:presLayoutVars>
          <dgm:chMax val="1"/>
          <dgm:chPref val="1"/>
        </dgm:presLayoutVars>
      </dgm:prSet>
      <dgm:spPr/>
    </dgm:pt>
    <dgm:pt modelId="{15F4FFBA-A9C7-BE4C-B552-26D75CF60C4C}" type="pres">
      <dgm:prSet presAssocID="{B1C3275D-57F8-5640-B842-DD1FE984D84D}" presName="sibTrans" presStyleCnt="0"/>
      <dgm:spPr/>
    </dgm:pt>
    <dgm:pt modelId="{DF5CC0DF-391E-014C-AE70-1AD6BD948B75}" type="pres">
      <dgm:prSet presAssocID="{6F577FCE-6DAB-3940-BFEB-AE8B99A9C56B}" presName="compNode" presStyleCnt="0"/>
      <dgm:spPr/>
    </dgm:pt>
    <dgm:pt modelId="{D083B026-1BA2-3149-BE0D-9C966F7D2146}" type="pres">
      <dgm:prSet presAssocID="{6F577FCE-6DAB-3940-BFEB-AE8B99A9C56B}" presName="iconBgRect" presStyleLbl="bgShp" presStyleIdx="4" presStyleCnt="5"/>
      <dgm:spPr>
        <a:prstGeom prst="round2DiagRect">
          <a:avLst>
            <a:gd name="adj1" fmla="val 29727"/>
            <a:gd name="adj2" fmla="val 0"/>
          </a:avLst>
        </a:prstGeom>
      </dgm:spPr>
    </dgm:pt>
    <dgm:pt modelId="{D66698D6-9E36-CE4F-96A4-E033182F1309}" type="pres">
      <dgm:prSet presAssocID="{6F577FCE-6DAB-3940-BFEB-AE8B99A9C5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Átomo"/>
        </a:ext>
      </dgm:extLst>
    </dgm:pt>
    <dgm:pt modelId="{34AFF080-8CA2-CE46-BCFE-A96F1B5CACD7}" type="pres">
      <dgm:prSet presAssocID="{6F577FCE-6DAB-3940-BFEB-AE8B99A9C56B}" presName="spaceRect" presStyleCnt="0"/>
      <dgm:spPr/>
    </dgm:pt>
    <dgm:pt modelId="{B0E208DA-3B31-7649-AE2C-7C1EFA3ED352}" type="pres">
      <dgm:prSet presAssocID="{6F577FCE-6DAB-3940-BFEB-AE8B99A9C56B}" presName="textRect" presStyleLbl="revTx" presStyleIdx="4" presStyleCnt="5">
        <dgm:presLayoutVars>
          <dgm:chMax val="1"/>
          <dgm:chPref val="1"/>
        </dgm:presLayoutVars>
      </dgm:prSet>
      <dgm:spPr/>
    </dgm:pt>
  </dgm:ptLst>
  <dgm:cxnLst>
    <dgm:cxn modelId="{6E9D2300-BD22-4576-AB3D-E7152ECDA400}" srcId="{8BBB40F9-E0DB-4A1E-A816-4E69B193B315}" destId="{66E3B674-1680-45B9-A22A-A7420EC0FC2E}" srcOrd="0" destOrd="0" parTransId="{7D2B0E69-581D-450E-BA8C-D0784C06E64B}" sibTransId="{5B9C6232-DD00-4E55-9532-E7CF6A43B0D3}"/>
    <dgm:cxn modelId="{7C49AC1F-9509-164B-8687-B2A44009F23E}" type="presOf" srcId="{66E3B674-1680-45B9-A22A-A7420EC0FC2E}" destId="{EE3E931E-3FB5-4841-AED0-11B414793252}" srcOrd="0" destOrd="0" presId="urn:microsoft.com/office/officeart/2018/5/layout/IconLeafLabelList"/>
    <dgm:cxn modelId="{21BE5921-38C5-0540-82BB-B7D3389B4830}" type="presOf" srcId="{74396A0C-5F87-4C16-A545-4E52F38FEC3F}" destId="{92EF1284-64B4-421C-A6DC-BC79C76F6C45}" srcOrd="0" destOrd="0" presId="urn:microsoft.com/office/officeart/2018/5/layout/IconLeafLabelList"/>
    <dgm:cxn modelId="{C4F4443F-55B9-40C0-8736-B774368C48C3}" srcId="{8BBB40F9-E0DB-4A1E-A816-4E69B193B315}" destId="{74396A0C-5F87-4C16-A545-4E52F38FEC3F}" srcOrd="1" destOrd="0" parTransId="{C4267FBC-7064-4940-B528-C9D03EF2CD62}" sibTransId="{39CE7D50-D894-4C3B-8C67-BBEC18387C63}"/>
    <dgm:cxn modelId="{6BB5D75D-3AFA-6B42-A9D3-3F6BF390769D}" type="presOf" srcId="{8BBB40F9-E0DB-4A1E-A816-4E69B193B315}" destId="{158E5CAA-BA23-4BC6-B5D4-62271310D632}" srcOrd="0" destOrd="0" presId="urn:microsoft.com/office/officeart/2018/5/layout/IconLeafLabelList"/>
    <dgm:cxn modelId="{8827D362-3AEC-954A-B5E2-F800FB00DCF1}" type="presOf" srcId="{E7817987-8981-7C4F-8F7F-4C39209157A2}" destId="{F5813CCC-6DF1-1E44-AD9E-BB18E02FFA3E}" srcOrd="0" destOrd="0" presId="urn:microsoft.com/office/officeart/2018/5/layout/IconLeafLabelList"/>
    <dgm:cxn modelId="{32A8FCC9-113C-454F-B073-AD4BC8DAAA96}" srcId="{8BBB40F9-E0DB-4A1E-A816-4E69B193B315}" destId="{E7817987-8981-7C4F-8F7F-4C39209157A2}" srcOrd="3" destOrd="0" parTransId="{BFDD023C-1228-DE43-A230-8479E5955B00}" sibTransId="{B1C3275D-57F8-5640-B842-DD1FE984D84D}"/>
    <dgm:cxn modelId="{05B8A1D8-680F-F042-96AE-E2210D788540}" type="presOf" srcId="{B00F99D6-D6F9-4CA9-A77E-776866A59B48}" destId="{6476DCC6-AE26-4555-8727-11DB97326240}" srcOrd="0" destOrd="0" presId="urn:microsoft.com/office/officeart/2018/5/layout/IconLeafLabelList"/>
    <dgm:cxn modelId="{AE1C5ED9-61DA-4EFB-B2C1-37854D89F852}" srcId="{8BBB40F9-E0DB-4A1E-A816-4E69B193B315}" destId="{B00F99D6-D6F9-4CA9-A77E-776866A59B48}" srcOrd="2" destOrd="0" parTransId="{F12FB9EA-7CF5-4B39-9C5F-FC94B691D5B5}" sibTransId="{9B9F9022-99C9-471F-9C38-8540AF762E81}"/>
    <dgm:cxn modelId="{B96BCFE8-F9C5-EE40-AA79-09E450DA11E0}" srcId="{8BBB40F9-E0DB-4A1E-A816-4E69B193B315}" destId="{6F577FCE-6DAB-3940-BFEB-AE8B99A9C56B}" srcOrd="4" destOrd="0" parTransId="{6D584EF0-944C-DF4E-9C6C-5651BB62C300}" sibTransId="{5A3D2804-C4D5-0A4E-8DD7-FDB06518BF35}"/>
    <dgm:cxn modelId="{5213FAF7-A330-D941-B89B-A9FCF48D3057}" type="presOf" srcId="{6F577FCE-6DAB-3940-BFEB-AE8B99A9C56B}" destId="{B0E208DA-3B31-7649-AE2C-7C1EFA3ED352}" srcOrd="0" destOrd="0" presId="urn:microsoft.com/office/officeart/2018/5/layout/IconLeafLabelList"/>
    <dgm:cxn modelId="{150A2197-6C22-144F-9E17-90F8F0FE07AF}" type="presParOf" srcId="{158E5CAA-BA23-4BC6-B5D4-62271310D632}" destId="{EE96DA15-7EC4-4510-8EE0-01C5FE3E0889}" srcOrd="0" destOrd="0" presId="urn:microsoft.com/office/officeart/2018/5/layout/IconLeafLabelList"/>
    <dgm:cxn modelId="{2075D9F9-C5C8-FB44-93C9-8A5907311B6B}" type="presParOf" srcId="{EE96DA15-7EC4-4510-8EE0-01C5FE3E0889}" destId="{78BBAE68-D968-4341-BAEE-0E1EE5443549}" srcOrd="0" destOrd="0" presId="urn:microsoft.com/office/officeart/2018/5/layout/IconLeafLabelList"/>
    <dgm:cxn modelId="{D14BCF04-65BF-9B4C-A66B-0D8DBC7E5095}" type="presParOf" srcId="{EE96DA15-7EC4-4510-8EE0-01C5FE3E0889}" destId="{4C78AEE3-D631-4631-897E-C38579640711}" srcOrd="1" destOrd="0" presId="urn:microsoft.com/office/officeart/2018/5/layout/IconLeafLabelList"/>
    <dgm:cxn modelId="{3EC1F77E-2BD7-0340-B3A5-008BD24D5E53}" type="presParOf" srcId="{EE96DA15-7EC4-4510-8EE0-01C5FE3E0889}" destId="{DD4FC02B-D86B-42A4-90A8-3A12FDA7AF92}" srcOrd="2" destOrd="0" presId="urn:microsoft.com/office/officeart/2018/5/layout/IconLeafLabelList"/>
    <dgm:cxn modelId="{7D55D86B-62D4-0246-8912-EEBC2E41B538}" type="presParOf" srcId="{EE96DA15-7EC4-4510-8EE0-01C5FE3E0889}" destId="{EE3E931E-3FB5-4841-AED0-11B414793252}" srcOrd="3" destOrd="0" presId="urn:microsoft.com/office/officeart/2018/5/layout/IconLeafLabelList"/>
    <dgm:cxn modelId="{5AEC845F-4B90-8940-81D4-71DACB6454B6}" type="presParOf" srcId="{158E5CAA-BA23-4BC6-B5D4-62271310D632}" destId="{CAF3B7D7-9A81-49A6-9CEF-5AACFA696D25}" srcOrd="1" destOrd="0" presId="urn:microsoft.com/office/officeart/2018/5/layout/IconLeafLabelList"/>
    <dgm:cxn modelId="{1F8EBD3A-E760-4E40-8243-A4E197220BBE}" type="presParOf" srcId="{158E5CAA-BA23-4BC6-B5D4-62271310D632}" destId="{567DD18C-7100-4B10-971E-7D143DB3E4A7}" srcOrd="2" destOrd="0" presId="urn:microsoft.com/office/officeart/2018/5/layout/IconLeafLabelList"/>
    <dgm:cxn modelId="{8D93783A-EFD0-7044-8B65-B1EFB97A9443}" type="presParOf" srcId="{567DD18C-7100-4B10-971E-7D143DB3E4A7}" destId="{0590B13C-EA24-47D3-A51D-96969B939BDC}" srcOrd="0" destOrd="0" presId="urn:microsoft.com/office/officeart/2018/5/layout/IconLeafLabelList"/>
    <dgm:cxn modelId="{E6632418-25EB-F44E-80B5-6EA945586E79}" type="presParOf" srcId="{567DD18C-7100-4B10-971E-7D143DB3E4A7}" destId="{C4D50A3E-B4F7-4681-90F6-7E8DC528D74D}" srcOrd="1" destOrd="0" presId="urn:microsoft.com/office/officeart/2018/5/layout/IconLeafLabelList"/>
    <dgm:cxn modelId="{12D7822B-9C65-5648-AAED-25599E0CD185}" type="presParOf" srcId="{567DD18C-7100-4B10-971E-7D143DB3E4A7}" destId="{C073F5A0-3B88-4322-AE5E-33107D56E571}" srcOrd="2" destOrd="0" presId="urn:microsoft.com/office/officeart/2018/5/layout/IconLeafLabelList"/>
    <dgm:cxn modelId="{C396697D-E92C-5A4C-9AE7-ABF0387E694C}" type="presParOf" srcId="{567DD18C-7100-4B10-971E-7D143DB3E4A7}" destId="{92EF1284-64B4-421C-A6DC-BC79C76F6C45}" srcOrd="3" destOrd="0" presId="urn:microsoft.com/office/officeart/2018/5/layout/IconLeafLabelList"/>
    <dgm:cxn modelId="{3FB406A2-3E61-4844-9638-7F9627A55901}" type="presParOf" srcId="{158E5CAA-BA23-4BC6-B5D4-62271310D632}" destId="{B1E62941-98CC-4B8B-B3A9-AF7A1332C817}" srcOrd="3" destOrd="0" presId="urn:microsoft.com/office/officeart/2018/5/layout/IconLeafLabelList"/>
    <dgm:cxn modelId="{500E5F1B-7CAE-9644-B334-6B0FEEA05193}" type="presParOf" srcId="{158E5CAA-BA23-4BC6-B5D4-62271310D632}" destId="{B2F4494D-7A4E-4050-9EBF-CFEA9B466034}" srcOrd="4" destOrd="0" presId="urn:microsoft.com/office/officeart/2018/5/layout/IconLeafLabelList"/>
    <dgm:cxn modelId="{52862405-26F3-B340-8A8A-3ABC2FC12D75}" type="presParOf" srcId="{B2F4494D-7A4E-4050-9EBF-CFEA9B466034}" destId="{EC7F1C36-A8E5-466B-9F27-DB16CF67CB09}" srcOrd="0" destOrd="0" presId="urn:microsoft.com/office/officeart/2018/5/layout/IconLeafLabelList"/>
    <dgm:cxn modelId="{28B38315-7809-0A49-938A-43EC629570BF}" type="presParOf" srcId="{B2F4494D-7A4E-4050-9EBF-CFEA9B466034}" destId="{9954A026-C8F7-4748-9AC7-1CD3BFD68D9D}" srcOrd="1" destOrd="0" presId="urn:microsoft.com/office/officeart/2018/5/layout/IconLeafLabelList"/>
    <dgm:cxn modelId="{F966BC6C-C11E-E542-8498-FBF705DD5AB3}" type="presParOf" srcId="{B2F4494D-7A4E-4050-9EBF-CFEA9B466034}" destId="{97901875-636E-442E-A8EB-160E169D7558}" srcOrd="2" destOrd="0" presId="urn:microsoft.com/office/officeart/2018/5/layout/IconLeafLabelList"/>
    <dgm:cxn modelId="{41F56388-EF6B-9C4C-ADA5-2E04783E1059}" type="presParOf" srcId="{B2F4494D-7A4E-4050-9EBF-CFEA9B466034}" destId="{6476DCC6-AE26-4555-8727-11DB97326240}" srcOrd="3" destOrd="0" presId="urn:microsoft.com/office/officeart/2018/5/layout/IconLeafLabelList"/>
    <dgm:cxn modelId="{B8242C7A-588F-BC42-A8F2-39894B278743}" type="presParOf" srcId="{158E5CAA-BA23-4BC6-B5D4-62271310D632}" destId="{855976CC-4E2F-BB49-9109-D31248F04192}" srcOrd="5" destOrd="0" presId="urn:microsoft.com/office/officeart/2018/5/layout/IconLeafLabelList"/>
    <dgm:cxn modelId="{D96B1B5E-3CB4-0048-A350-973235D623F0}" type="presParOf" srcId="{158E5CAA-BA23-4BC6-B5D4-62271310D632}" destId="{BB086B44-E264-5344-AD1F-97057ED8E0EB}" srcOrd="6" destOrd="0" presId="urn:microsoft.com/office/officeart/2018/5/layout/IconLeafLabelList"/>
    <dgm:cxn modelId="{126B6971-5CFA-B141-BB5A-EC35339CAB27}" type="presParOf" srcId="{BB086B44-E264-5344-AD1F-97057ED8E0EB}" destId="{A6940814-9627-BB44-9664-126D023750AD}" srcOrd="0" destOrd="0" presId="urn:microsoft.com/office/officeart/2018/5/layout/IconLeafLabelList"/>
    <dgm:cxn modelId="{BC46629C-286F-FF4A-A20B-A8CAFDC38AC2}" type="presParOf" srcId="{BB086B44-E264-5344-AD1F-97057ED8E0EB}" destId="{0CC8CE6B-4F2B-3642-A421-170BF87BDE53}" srcOrd="1" destOrd="0" presId="urn:microsoft.com/office/officeart/2018/5/layout/IconLeafLabelList"/>
    <dgm:cxn modelId="{9FA18277-1430-A141-889E-448FB7660E90}" type="presParOf" srcId="{BB086B44-E264-5344-AD1F-97057ED8E0EB}" destId="{D4B6AEFC-AFF7-1944-8BC0-22BAA6449811}" srcOrd="2" destOrd="0" presId="urn:microsoft.com/office/officeart/2018/5/layout/IconLeafLabelList"/>
    <dgm:cxn modelId="{E32B8A67-61F6-9B46-B058-1D24F0107316}" type="presParOf" srcId="{BB086B44-E264-5344-AD1F-97057ED8E0EB}" destId="{F5813CCC-6DF1-1E44-AD9E-BB18E02FFA3E}" srcOrd="3" destOrd="0" presId="urn:microsoft.com/office/officeart/2018/5/layout/IconLeafLabelList"/>
    <dgm:cxn modelId="{EEC34CE7-9DA2-7945-9FD4-864D3FFB8629}" type="presParOf" srcId="{158E5CAA-BA23-4BC6-B5D4-62271310D632}" destId="{15F4FFBA-A9C7-BE4C-B552-26D75CF60C4C}" srcOrd="7" destOrd="0" presId="urn:microsoft.com/office/officeart/2018/5/layout/IconLeafLabelList"/>
    <dgm:cxn modelId="{041152EB-41F5-D14B-9A6D-2BD37DEDA5DF}" type="presParOf" srcId="{158E5CAA-BA23-4BC6-B5D4-62271310D632}" destId="{DF5CC0DF-391E-014C-AE70-1AD6BD948B75}" srcOrd="8" destOrd="0" presId="urn:microsoft.com/office/officeart/2018/5/layout/IconLeafLabelList"/>
    <dgm:cxn modelId="{12551CD6-4F45-1B4D-87E1-02CF1EC7A8ED}" type="presParOf" srcId="{DF5CC0DF-391E-014C-AE70-1AD6BD948B75}" destId="{D083B026-1BA2-3149-BE0D-9C966F7D2146}" srcOrd="0" destOrd="0" presId="urn:microsoft.com/office/officeart/2018/5/layout/IconLeafLabelList"/>
    <dgm:cxn modelId="{AD1F7BE2-7B5F-404A-80BC-6AF63C94829D}" type="presParOf" srcId="{DF5CC0DF-391E-014C-AE70-1AD6BD948B75}" destId="{D66698D6-9E36-CE4F-96A4-E033182F1309}" srcOrd="1" destOrd="0" presId="urn:microsoft.com/office/officeart/2018/5/layout/IconLeafLabelList"/>
    <dgm:cxn modelId="{6A734EEE-C964-434A-BCC3-73E6B2DE9321}" type="presParOf" srcId="{DF5CC0DF-391E-014C-AE70-1AD6BD948B75}" destId="{34AFF080-8CA2-CE46-BCFE-A96F1B5CACD7}" srcOrd="2" destOrd="0" presId="urn:microsoft.com/office/officeart/2018/5/layout/IconLeafLabelList"/>
    <dgm:cxn modelId="{B72796B3-124A-F842-922C-79D3F2203AE0}" type="presParOf" srcId="{DF5CC0DF-391E-014C-AE70-1AD6BD948B75}" destId="{B0E208DA-3B31-7649-AE2C-7C1EFA3ED35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12095F-45F4-4222-B5EF-BBF5615F3EAE}" type="doc">
      <dgm:prSet loTypeId="urn:microsoft.com/office/officeart/2016/7/layout/RoundedRectangleTimeline" loCatId="process" qsTypeId="urn:microsoft.com/office/officeart/2005/8/quickstyle/simple1" qsCatId="simple" csTypeId="urn:microsoft.com/office/officeart/2005/8/colors/colorful5" csCatId="colorful" phldr="1"/>
      <dgm:spPr/>
      <dgm:t>
        <a:bodyPr/>
        <a:lstStyle/>
        <a:p>
          <a:endParaRPr lang="en-US"/>
        </a:p>
      </dgm:t>
    </dgm:pt>
    <dgm:pt modelId="{732A601D-CE15-4E4C-9AAC-0889B6877A40}">
      <dgm:prSet/>
      <dgm:spPr/>
      <dgm:t>
        <a:bodyPr/>
        <a:lstStyle/>
        <a:p>
          <a:r>
            <a:rPr lang="es-ES_tradnl" noProof="0" dirty="0"/>
            <a:t>9 Octubre</a:t>
          </a:r>
        </a:p>
      </dgm:t>
    </dgm:pt>
    <dgm:pt modelId="{BFF84069-15BE-4AC5-9DF9-45B0E138C986}" type="parTrans" cxnId="{40F9E416-6E5F-4E5F-B6F7-2585DBDCDDE9}">
      <dgm:prSet/>
      <dgm:spPr/>
      <dgm:t>
        <a:bodyPr/>
        <a:lstStyle/>
        <a:p>
          <a:endParaRPr lang="en-US"/>
        </a:p>
      </dgm:t>
    </dgm:pt>
    <dgm:pt modelId="{6CC1855D-8F3C-4A2B-9ECA-349D68447809}" type="sibTrans" cxnId="{40F9E416-6E5F-4E5F-B6F7-2585DBDCDDE9}">
      <dgm:prSet/>
      <dgm:spPr/>
      <dgm:t>
        <a:bodyPr/>
        <a:lstStyle/>
        <a:p>
          <a:endParaRPr lang="en-US"/>
        </a:p>
      </dgm:t>
    </dgm:pt>
    <dgm:pt modelId="{9ABF59AB-4BC5-43A5-AF74-BC1AAEDB0B8F}">
      <dgm:prSet/>
      <dgm:spPr/>
      <dgm:t>
        <a:bodyPr/>
        <a:lstStyle/>
        <a:p>
          <a:r>
            <a:rPr lang="es-ES_tradnl" noProof="0" dirty="0"/>
            <a:t>Evaluación 1 </a:t>
          </a:r>
        </a:p>
      </dgm:t>
    </dgm:pt>
    <dgm:pt modelId="{60A0EA96-8C30-43F8-80A1-F3F0D241761A}" type="parTrans" cxnId="{5B168C98-CF55-435F-872A-274EC6D18B0A}">
      <dgm:prSet/>
      <dgm:spPr/>
      <dgm:t>
        <a:bodyPr/>
        <a:lstStyle/>
        <a:p>
          <a:endParaRPr lang="en-US"/>
        </a:p>
      </dgm:t>
    </dgm:pt>
    <dgm:pt modelId="{5529A44A-BB3B-490E-B1A4-1DC8FBB2F664}" type="sibTrans" cxnId="{5B168C98-CF55-435F-872A-274EC6D18B0A}">
      <dgm:prSet/>
      <dgm:spPr/>
      <dgm:t>
        <a:bodyPr/>
        <a:lstStyle/>
        <a:p>
          <a:endParaRPr lang="en-US"/>
        </a:p>
      </dgm:t>
    </dgm:pt>
    <dgm:pt modelId="{3986DF9F-D35F-4771-A6E6-C9FF8D351DB5}">
      <dgm:prSet/>
      <dgm:spPr/>
      <dgm:t>
        <a:bodyPr/>
        <a:lstStyle/>
        <a:p>
          <a:r>
            <a:rPr lang="es-ES_tradnl" noProof="0" dirty="0"/>
            <a:t>13 Noviembre</a:t>
          </a:r>
        </a:p>
      </dgm:t>
    </dgm:pt>
    <dgm:pt modelId="{6D044F19-3BFC-4B08-9F71-1AA303171AEF}" type="parTrans" cxnId="{B18C242E-77BE-4FFE-94D4-71FE04DEB207}">
      <dgm:prSet/>
      <dgm:spPr/>
      <dgm:t>
        <a:bodyPr/>
        <a:lstStyle/>
        <a:p>
          <a:endParaRPr lang="en-US"/>
        </a:p>
      </dgm:t>
    </dgm:pt>
    <dgm:pt modelId="{B7A5C271-1576-48BE-842B-98F7BFAD998C}" type="sibTrans" cxnId="{B18C242E-77BE-4FFE-94D4-71FE04DEB207}">
      <dgm:prSet/>
      <dgm:spPr/>
      <dgm:t>
        <a:bodyPr/>
        <a:lstStyle/>
        <a:p>
          <a:endParaRPr lang="en-US"/>
        </a:p>
      </dgm:t>
    </dgm:pt>
    <dgm:pt modelId="{760ACB43-8DBB-4783-8F3C-0E3952C298BF}">
      <dgm:prSet/>
      <dgm:spPr/>
      <dgm:t>
        <a:bodyPr/>
        <a:lstStyle/>
        <a:p>
          <a:r>
            <a:rPr lang="es-ES_tradnl" noProof="0" dirty="0"/>
            <a:t>Evaluación 2</a:t>
          </a:r>
        </a:p>
      </dgm:t>
    </dgm:pt>
    <dgm:pt modelId="{73CA9C2E-52EF-4396-BA76-6C4633628BE2}" type="parTrans" cxnId="{12ED12CA-D653-4E76-93B6-AD0153321F21}">
      <dgm:prSet/>
      <dgm:spPr/>
      <dgm:t>
        <a:bodyPr/>
        <a:lstStyle/>
        <a:p>
          <a:endParaRPr lang="en-US"/>
        </a:p>
      </dgm:t>
    </dgm:pt>
    <dgm:pt modelId="{EBF48863-60AC-46B0-8690-ECB672618D99}" type="sibTrans" cxnId="{12ED12CA-D653-4E76-93B6-AD0153321F21}">
      <dgm:prSet/>
      <dgm:spPr/>
      <dgm:t>
        <a:bodyPr/>
        <a:lstStyle/>
        <a:p>
          <a:endParaRPr lang="en-US"/>
        </a:p>
      </dgm:t>
    </dgm:pt>
    <dgm:pt modelId="{84D2053F-1EE7-4B63-8B8B-3647693F4721}">
      <dgm:prSet/>
      <dgm:spPr/>
      <dgm:t>
        <a:bodyPr/>
        <a:lstStyle/>
        <a:p>
          <a:r>
            <a:rPr lang="es-ES_tradnl" noProof="0" dirty="0"/>
            <a:t>11 Diciembre</a:t>
          </a:r>
        </a:p>
      </dgm:t>
    </dgm:pt>
    <dgm:pt modelId="{3198883D-9A75-4C19-BBBA-F91C241C25F9}" type="parTrans" cxnId="{484E0967-86CA-4144-88BD-35A777B0E0EC}">
      <dgm:prSet/>
      <dgm:spPr/>
      <dgm:t>
        <a:bodyPr/>
        <a:lstStyle/>
        <a:p>
          <a:endParaRPr lang="en-US"/>
        </a:p>
      </dgm:t>
    </dgm:pt>
    <dgm:pt modelId="{93960EDB-AEF4-4C99-9C9F-4B90046DD0D0}" type="sibTrans" cxnId="{484E0967-86CA-4144-88BD-35A777B0E0EC}">
      <dgm:prSet/>
      <dgm:spPr/>
      <dgm:t>
        <a:bodyPr/>
        <a:lstStyle/>
        <a:p>
          <a:endParaRPr lang="en-US"/>
        </a:p>
      </dgm:t>
    </dgm:pt>
    <dgm:pt modelId="{CE12F503-8689-494F-844C-36EBBD4F6954}">
      <dgm:prSet/>
      <dgm:spPr/>
      <dgm:t>
        <a:bodyPr/>
        <a:lstStyle/>
        <a:p>
          <a:r>
            <a:rPr lang="es-ES_tradnl" noProof="0" dirty="0"/>
            <a:t>Evaluación 3</a:t>
          </a:r>
        </a:p>
      </dgm:t>
    </dgm:pt>
    <dgm:pt modelId="{293B9325-E9A8-474D-B2FD-38915DBF8F52}" type="parTrans" cxnId="{43DAC50D-E624-44C7-9444-76CF48973E12}">
      <dgm:prSet/>
      <dgm:spPr/>
      <dgm:t>
        <a:bodyPr/>
        <a:lstStyle/>
        <a:p>
          <a:endParaRPr lang="en-US"/>
        </a:p>
      </dgm:t>
    </dgm:pt>
    <dgm:pt modelId="{BF3ACE5A-546E-43E0-87FA-828A75D179D7}" type="sibTrans" cxnId="{43DAC50D-E624-44C7-9444-76CF48973E12}">
      <dgm:prSet/>
      <dgm:spPr/>
      <dgm:t>
        <a:bodyPr/>
        <a:lstStyle/>
        <a:p>
          <a:endParaRPr lang="en-US"/>
        </a:p>
      </dgm:t>
    </dgm:pt>
    <dgm:pt modelId="{9BD0CC07-7B61-954C-89F4-04795D505352}">
      <dgm:prSet/>
      <dgm:spPr/>
      <dgm:t>
        <a:bodyPr/>
        <a:lstStyle/>
        <a:p>
          <a:r>
            <a:rPr lang="es-ES_tradnl" noProof="0" dirty="0"/>
            <a:t>8 Enero</a:t>
          </a:r>
        </a:p>
      </dgm:t>
    </dgm:pt>
    <dgm:pt modelId="{2DB5BECD-BBAD-9542-A7E2-4018F7CDC195}" type="parTrans" cxnId="{69A7957A-EEAA-B64E-8610-7FE59D73DE8E}">
      <dgm:prSet/>
      <dgm:spPr/>
      <dgm:t>
        <a:bodyPr/>
        <a:lstStyle/>
        <a:p>
          <a:endParaRPr lang="es-ES"/>
        </a:p>
      </dgm:t>
    </dgm:pt>
    <dgm:pt modelId="{76299551-5F9C-2A4D-B4F7-E072A90F20BD}" type="sibTrans" cxnId="{69A7957A-EEAA-B64E-8610-7FE59D73DE8E}">
      <dgm:prSet/>
      <dgm:spPr/>
      <dgm:t>
        <a:bodyPr/>
        <a:lstStyle/>
        <a:p>
          <a:endParaRPr lang="es-ES"/>
        </a:p>
      </dgm:t>
    </dgm:pt>
    <dgm:pt modelId="{56BA9077-E6D4-3149-A912-33BF8F12D433}">
      <dgm:prSet/>
      <dgm:spPr/>
      <dgm:t>
        <a:bodyPr/>
        <a:lstStyle/>
        <a:p>
          <a:r>
            <a:rPr lang="es-ES_tradnl" noProof="0" dirty="0"/>
            <a:t>Evaluación 4</a:t>
          </a:r>
        </a:p>
      </dgm:t>
    </dgm:pt>
    <dgm:pt modelId="{ABC21AC2-3D95-7F40-BB98-6D80BE62211D}" type="parTrans" cxnId="{094F734A-878A-5745-9706-22C3E430EC5F}">
      <dgm:prSet/>
      <dgm:spPr/>
      <dgm:t>
        <a:bodyPr/>
        <a:lstStyle/>
        <a:p>
          <a:endParaRPr lang="es-ES"/>
        </a:p>
      </dgm:t>
    </dgm:pt>
    <dgm:pt modelId="{B11D3110-40BC-854B-8577-690E7780EF76}" type="sibTrans" cxnId="{094F734A-878A-5745-9706-22C3E430EC5F}">
      <dgm:prSet/>
      <dgm:spPr/>
      <dgm:t>
        <a:bodyPr/>
        <a:lstStyle/>
        <a:p>
          <a:endParaRPr lang="es-ES"/>
        </a:p>
      </dgm:t>
    </dgm:pt>
    <dgm:pt modelId="{7C5837A8-A650-744D-8430-EDDCD9792429}" type="pres">
      <dgm:prSet presAssocID="{4212095F-45F4-4222-B5EF-BBF5615F3EAE}" presName="Name0" presStyleCnt="0">
        <dgm:presLayoutVars>
          <dgm:chMax/>
          <dgm:chPref/>
          <dgm:animLvl val="lvl"/>
        </dgm:presLayoutVars>
      </dgm:prSet>
      <dgm:spPr/>
    </dgm:pt>
    <dgm:pt modelId="{A7F8D101-EB43-604D-B384-5D93E67029D2}" type="pres">
      <dgm:prSet presAssocID="{732A601D-CE15-4E4C-9AAC-0889B6877A40}" presName="composite1" presStyleCnt="0"/>
      <dgm:spPr/>
    </dgm:pt>
    <dgm:pt modelId="{4383D5EA-D5A6-E646-8B61-BABB7DF843E1}" type="pres">
      <dgm:prSet presAssocID="{732A601D-CE15-4E4C-9AAC-0889B6877A40}" presName="parent1" presStyleLbl="alignNode1" presStyleIdx="0" presStyleCnt="4">
        <dgm:presLayoutVars>
          <dgm:chMax val="1"/>
          <dgm:chPref val="1"/>
          <dgm:bulletEnabled val="1"/>
        </dgm:presLayoutVars>
      </dgm:prSet>
      <dgm:spPr/>
    </dgm:pt>
    <dgm:pt modelId="{2AA669A6-0B5C-FB47-8FC4-6078358D1719}" type="pres">
      <dgm:prSet presAssocID="{732A601D-CE15-4E4C-9AAC-0889B6877A40}" presName="Childtext1" presStyleLbl="revTx" presStyleIdx="0" presStyleCnt="4">
        <dgm:presLayoutVars>
          <dgm:bulletEnabled val="1"/>
        </dgm:presLayoutVars>
      </dgm:prSet>
      <dgm:spPr/>
    </dgm:pt>
    <dgm:pt modelId="{C582FAF0-B9BD-524E-9330-D8A652CCA0D9}" type="pres">
      <dgm:prSet presAssocID="{732A601D-CE15-4E4C-9AAC-0889B6877A40}"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87485885-9528-4540-A05E-7DD5C4968750}" type="pres">
      <dgm:prSet presAssocID="{732A601D-CE15-4E4C-9AAC-0889B6877A40}" presName="ConnectLineEnd1" presStyleLbl="lnNode1" presStyleIdx="0" presStyleCnt="4"/>
      <dgm:spPr/>
    </dgm:pt>
    <dgm:pt modelId="{63E070EB-604B-1A40-8A89-C10F396DD467}" type="pres">
      <dgm:prSet presAssocID="{732A601D-CE15-4E4C-9AAC-0889B6877A40}" presName="EmptyPane1" presStyleCnt="0"/>
      <dgm:spPr/>
    </dgm:pt>
    <dgm:pt modelId="{C5735FCF-F9B7-4649-9137-47520A5C9127}" type="pres">
      <dgm:prSet presAssocID="{6CC1855D-8F3C-4A2B-9ECA-349D68447809}" presName="spaceBetweenRectangles1" presStyleCnt="0"/>
      <dgm:spPr/>
    </dgm:pt>
    <dgm:pt modelId="{9DE1138A-2A95-3B4A-93A3-C69424FF85BE}" type="pres">
      <dgm:prSet presAssocID="{3986DF9F-D35F-4771-A6E6-C9FF8D351DB5}" presName="composite1" presStyleCnt="0"/>
      <dgm:spPr/>
    </dgm:pt>
    <dgm:pt modelId="{846F9AFE-5215-354F-A39D-18B664E911BA}" type="pres">
      <dgm:prSet presAssocID="{3986DF9F-D35F-4771-A6E6-C9FF8D351DB5}" presName="parent1" presStyleLbl="alignNode1" presStyleIdx="1" presStyleCnt="4">
        <dgm:presLayoutVars>
          <dgm:chMax val="1"/>
          <dgm:chPref val="1"/>
          <dgm:bulletEnabled val="1"/>
        </dgm:presLayoutVars>
      </dgm:prSet>
      <dgm:spPr/>
    </dgm:pt>
    <dgm:pt modelId="{EAD089B6-DEC8-174D-B516-6EE57D586179}" type="pres">
      <dgm:prSet presAssocID="{3986DF9F-D35F-4771-A6E6-C9FF8D351DB5}" presName="Childtext1" presStyleLbl="revTx" presStyleIdx="1" presStyleCnt="4">
        <dgm:presLayoutVars>
          <dgm:bulletEnabled val="1"/>
        </dgm:presLayoutVars>
      </dgm:prSet>
      <dgm:spPr/>
    </dgm:pt>
    <dgm:pt modelId="{7E905939-FFD5-9E47-817F-422FEF788888}" type="pres">
      <dgm:prSet presAssocID="{3986DF9F-D35F-4771-A6E6-C9FF8D351DB5}" presName="ConnectLine1" presStyleLbl="sibTrans1D1" presStyleIdx="1" presStyleCnt="4"/>
      <dgm:spPr>
        <a:noFill/>
        <a:ln w="6350" cap="flat" cmpd="sng" algn="ctr">
          <a:solidFill>
            <a:schemeClr val="accent5">
              <a:hueOff val="5803288"/>
              <a:satOff val="2564"/>
              <a:lumOff val="-2811"/>
              <a:alphaOff val="0"/>
            </a:schemeClr>
          </a:solidFill>
          <a:prstDash val="dash"/>
          <a:miter lim="800000"/>
        </a:ln>
        <a:effectLst/>
      </dgm:spPr>
    </dgm:pt>
    <dgm:pt modelId="{1FBD62A1-6B60-C34B-B360-33D5566D04F9}" type="pres">
      <dgm:prSet presAssocID="{3986DF9F-D35F-4771-A6E6-C9FF8D351DB5}" presName="ConnectLineEnd1" presStyleLbl="lnNode1" presStyleIdx="1" presStyleCnt="4"/>
      <dgm:spPr/>
    </dgm:pt>
    <dgm:pt modelId="{BEA1FE21-2590-2343-AF8C-BB93240EA33B}" type="pres">
      <dgm:prSet presAssocID="{3986DF9F-D35F-4771-A6E6-C9FF8D351DB5}" presName="EmptyPane1" presStyleCnt="0"/>
      <dgm:spPr/>
    </dgm:pt>
    <dgm:pt modelId="{E415575F-D34B-5A47-B8B3-E98A6E1E3B04}" type="pres">
      <dgm:prSet presAssocID="{B7A5C271-1576-48BE-842B-98F7BFAD998C}" presName="spaceBetweenRectangles1" presStyleCnt="0"/>
      <dgm:spPr/>
    </dgm:pt>
    <dgm:pt modelId="{BEE8503E-2F4B-DA4A-9E46-32EC0D9EF02A}" type="pres">
      <dgm:prSet presAssocID="{84D2053F-1EE7-4B63-8B8B-3647693F4721}" presName="composite1" presStyleCnt="0"/>
      <dgm:spPr/>
    </dgm:pt>
    <dgm:pt modelId="{EF50F31B-15A9-1D47-A52A-F6CBB6244B44}" type="pres">
      <dgm:prSet presAssocID="{84D2053F-1EE7-4B63-8B8B-3647693F4721}" presName="parent1" presStyleLbl="alignNode1" presStyleIdx="2" presStyleCnt="4">
        <dgm:presLayoutVars>
          <dgm:chMax val="1"/>
          <dgm:chPref val="1"/>
          <dgm:bulletEnabled val="1"/>
        </dgm:presLayoutVars>
      </dgm:prSet>
      <dgm:spPr/>
    </dgm:pt>
    <dgm:pt modelId="{32B4AA3F-5F53-5F48-B218-F92AD7CA2FFC}" type="pres">
      <dgm:prSet presAssocID="{84D2053F-1EE7-4B63-8B8B-3647693F4721}" presName="Childtext1" presStyleLbl="revTx" presStyleIdx="2" presStyleCnt="4">
        <dgm:presLayoutVars>
          <dgm:bulletEnabled val="1"/>
        </dgm:presLayoutVars>
      </dgm:prSet>
      <dgm:spPr/>
    </dgm:pt>
    <dgm:pt modelId="{C633975B-3FD0-3D4D-B65E-ADEC2BFF3EBE}" type="pres">
      <dgm:prSet presAssocID="{84D2053F-1EE7-4B63-8B8B-3647693F4721}" presName="ConnectLine1" presStyleLbl="sibTrans1D1" presStyleIdx="2" presStyleCnt="4"/>
      <dgm:spPr>
        <a:noFill/>
        <a:ln w="6350" cap="flat" cmpd="sng" algn="ctr">
          <a:solidFill>
            <a:schemeClr val="accent5">
              <a:hueOff val="11606576"/>
              <a:satOff val="5128"/>
              <a:lumOff val="-5621"/>
              <a:alphaOff val="0"/>
            </a:schemeClr>
          </a:solidFill>
          <a:prstDash val="dash"/>
          <a:miter lim="800000"/>
        </a:ln>
        <a:effectLst/>
      </dgm:spPr>
    </dgm:pt>
    <dgm:pt modelId="{81899617-A636-4445-B359-685B20768AF2}" type="pres">
      <dgm:prSet presAssocID="{84D2053F-1EE7-4B63-8B8B-3647693F4721}" presName="ConnectLineEnd1" presStyleLbl="lnNode1" presStyleIdx="2" presStyleCnt="4"/>
      <dgm:spPr/>
    </dgm:pt>
    <dgm:pt modelId="{2C4B2059-DF0B-4C49-ADA6-76EFF381C309}" type="pres">
      <dgm:prSet presAssocID="{84D2053F-1EE7-4B63-8B8B-3647693F4721}" presName="EmptyPane1" presStyleCnt="0"/>
      <dgm:spPr/>
    </dgm:pt>
    <dgm:pt modelId="{8E58F884-1DFE-CB4E-B3F8-B71A0AA7564E}" type="pres">
      <dgm:prSet presAssocID="{93960EDB-AEF4-4C99-9C9F-4B90046DD0D0}" presName="spaceBetweenRectangles1" presStyleCnt="0"/>
      <dgm:spPr/>
    </dgm:pt>
    <dgm:pt modelId="{106B268A-9837-8941-8654-225540AA380B}" type="pres">
      <dgm:prSet presAssocID="{9BD0CC07-7B61-954C-89F4-04795D505352}" presName="composite1" presStyleCnt="0"/>
      <dgm:spPr/>
    </dgm:pt>
    <dgm:pt modelId="{34670518-301C-8647-964B-568D4DDCB9BD}" type="pres">
      <dgm:prSet presAssocID="{9BD0CC07-7B61-954C-89F4-04795D505352}" presName="parent1" presStyleLbl="alignNode1" presStyleIdx="3" presStyleCnt="4">
        <dgm:presLayoutVars>
          <dgm:chMax val="1"/>
          <dgm:chPref val="1"/>
          <dgm:bulletEnabled val="1"/>
        </dgm:presLayoutVars>
      </dgm:prSet>
      <dgm:spPr/>
    </dgm:pt>
    <dgm:pt modelId="{C4B9546A-9039-394A-AA81-8210A27547D6}" type="pres">
      <dgm:prSet presAssocID="{9BD0CC07-7B61-954C-89F4-04795D505352}" presName="Childtext1" presStyleLbl="revTx" presStyleIdx="3" presStyleCnt="4">
        <dgm:presLayoutVars>
          <dgm:bulletEnabled val="1"/>
        </dgm:presLayoutVars>
      </dgm:prSet>
      <dgm:spPr/>
    </dgm:pt>
    <dgm:pt modelId="{2919412D-F523-BD47-8131-7CCE50803712}" type="pres">
      <dgm:prSet presAssocID="{9BD0CC07-7B61-954C-89F4-04795D505352}" presName="ConnectLine1" presStyleLbl="sibTrans1D1" presStyleIdx="3" presStyleCnt="4"/>
      <dgm:spPr>
        <a:noFill/>
        <a:ln w="6350" cap="flat" cmpd="sng" algn="ctr">
          <a:solidFill>
            <a:schemeClr val="accent5">
              <a:hueOff val="17409864"/>
              <a:satOff val="7692"/>
              <a:lumOff val="-8432"/>
              <a:alphaOff val="0"/>
            </a:schemeClr>
          </a:solidFill>
          <a:prstDash val="dash"/>
          <a:miter lim="800000"/>
        </a:ln>
        <a:effectLst/>
      </dgm:spPr>
    </dgm:pt>
    <dgm:pt modelId="{CDDF829A-FB49-A740-BD28-30F1527D7520}" type="pres">
      <dgm:prSet presAssocID="{9BD0CC07-7B61-954C-89F4-04795D505352}" presName="ConnectLineEnd1" presStyleLbl="lnNode1" presStyleIdx="3" presStyleCnt="4"/>
      <dgm:spPr/>
    </dgm:pt>
    <dgm:pt modelId="{B5D5BE39-9D72-0F48-97D6-89896162F35C}" type="pres">
      <dgm:prSet presAssocID="{9BD0CC07-7B61-954C-89F4-04795D505352}" presName="EmptyPane1" presStyleCnt="0"/>
      <dgm:spPr/>
    </dgm:pt>
  </dgm:ptLst>
  <dgm:cxnLst>
    <dgm:cxn modelId="{E850B207-2F20-2048-8CA6-FA28FB98E8F3}" type="presOf" srcId="{56BA9077-E6D4-3149-A912-33BF8F12D433}" destId="{C4B9546A-9039-394A-AA81-8210A27547D6}" srcOrd="0" destOrd="0" presId="urn:microsoft.com/office/officeart/2016/7/layout/RoundedRectangleTimeline"/>
    <dgm:cxn modelId="{43DAC50D-E624-44C7-9444-76CF48973E12}" srcId="{84D2053F-1EE7-4B63-8B8B-3647693F4721}" destId="{CE12F503-8689-494F-844C-36EBBD4F6954}" srcOrd="0" destOrd="0" parTransId="{293B9325-E9A8-474D-B2FD-38915DBF8F52}" sibTransId="{BF3ACE5A-546E-43E0-87FA-828A75D179D7}"/>
    <dgm:cxn modelId="{40F9E416-6E5F-4E5F-B6F7-2585DBDCDDE9}" srcId="{4212095F-45F4-4222-B5EF-BBF5615F3EAE}" destId="{732A601D-CE15-4E4C-9AAC-0889B6877A40}" srcOrd="0" destOrd="0" parTransId="{BFF84069-15BE-4AC5-9DF9-45B0E138C986}" sibTransId="{6CC1855D-8F3C-4A2B-9ECA-349D68447809}"/>
    <dgm:cxn modelId="{B18C242E-77BE-4FFE-94D4-71FE04DEB207}" srcId="{4212095F-45F4-4222-B5EF-BBF5615F3EAE}" destId="{3986DF9F-D35F-4771-A6E6-C9FF8D351DB5}" srcOrd="1" destOrd="0" parTransId="{6D044F19-3BFC-4B08-9F71-1AA303171AEF}" sibTransId="{B7A5C271-1576-48BE-842B-98F7BFAD998C}"/>
    <dgm:cxn modelId="{094F734A-878A-5745-9706-22C3E430EC5F}" srcId="{9BD0CC07-7B61-954C-89F4-04795D505352}" destId="{56BA9077-E6D4-3149-A912-33BF8F12D433}" srcOrd="0" destOrd="0" parTransId="{ABC21AC2-3D95-7F40-BB98-6D80BE62211D}" sibTransId="{B11D3110-40BC-854B-8577-690E7780EF76}"/>
    <dgm:cxn modelId="{2121A251-59B7-9246-9852-F63E88761FDB}" type="presOf" srcId="{CE12F503-8689-494F-844C-36EBBD4F6954}" destId="{32B4AA3F-5F53-5F48-B218-F92AD7CA2FFC}" srcOrd="0" destOrd="0" presId="urn:microsoft.com/office/officeart/2016/7/layout/RoundedRectangleTimeline"/>
    <dgm:cxn modelId="{E3F25F55-A027-6642-A0CD-F267EBB1AB6B}" type="presOf" srcId="{732A601D-CE15-4E4C-9AAC-0889B6877A40}" destId="{4383D5EA-D5A6-E646-8B61-BABB7DF843E1}" srcOrd="0" destOrd="0" presId="urn:microsoft.com/office/officeart/2016/7/layout/RoundedRectangleTimeline"/>
    <dgm:cxn modelId="{CB6C8266-2295-F845-9E8B-3F1473CE1EE6}" type="presOf" srcId="{9ABF59AB-4BC5-43A5-AF74-BC1AAEDB0B8F}" destId="{2AA669A6-0B5C-FB47-8FC4-6078358D1719}" srcOrd="0" destOrd="0" presId="urn:microsoft.com/office/officeart/2016/7/layout/RoundedRectangleTimeline"/>
    <dgm:cxn modelId="{484E0967-86CA-4144-88BD-35A777B0E0EC}" srcId="{4212095F-45F4-4222-B5EF-BBF5615F3EAE}" destId="{84D2053F-1EE7-4B63-8B8B-3647693F4721}" srcOrd="2" destOrd="0" parTransId="{3198883D-9A75-4C19-BBBA-F91C241C25F9}" sibTransId="{93960EDB-AEF4-4C99-9C9F-4B90046DD0D0}"/>
    <dgm:cxn modelId="{DE8A5374-8890-5C42-99A7-C604C91BE8EB}" type="presOf" srcId="{3986DF9F-D35F-4771-A6E6-C9FF8D351DB5}" destId="{846F9AFE-5215-354F-A39D-18B664E911BA}" srcOrd="0" destOrd="0" presId="urn:microsoft.com/office/officeart/2016/7/layout/RoundedRectangleTimeline"/>
    <dgm:cxn modelId="{C0B61378-FC70-6140-A5F5-CBAB4DB46D5F}" type="presOf" srcId="{760ACB43-8DBB-4783-8F3C-0E3952C298BF}" destId="{EAD089B6-DEC8-174D-B516-6EE57D586179}" srcOrd="0" destOrd="0" presId="urn:microsoft.com/office/officeart/2016/7/layout/RoundedRectangleTimeline"/>
    <dgm:cxn modelId="{69A7957A-EEAA-B64E-8610-7FE59D73DE8E}" srcId="{4212095F-45F4-4222-B5EF-BBF5615F3EAE}" destId="{9BD0CC07-7B61-954C-89F4-04795D505352}" srcOrd="3" destOrd="0" parTransId="{2DB5BECD-BBAD-9542-A7E2-4018F7CDC195}" sibTransId="{76299551-5F9C-2A4D-B4F7-E072A90F20BD}"/>
    <dgm:cxn modelId="{356A408E-05BE-B544-A1A6-20D525520CB3}" type="presOf" srcId="{4212095F-45F4-4222-B5EF-BBF5615F3EAE}" destId="{7C5837A8-A650-744D-8430-EDDCD9792429}" srcOrd="0" destOrd="0" presId="urn:microsoft.com/office/officeart/2016/7/layout/RoundedRectangleTimeline"/>
    <dgm:cxn modelId="{5B168C98-CF55-435F-872A-274EC6D18B0A}" srcId="{732A601D-CE15-4E4C-9AAC-0889B6877A40}" destId="{9ABF59AB-4BC5-43A5-AF74-BC1AAEDB0B8F}" srcOrd="0" destOrd="0" parTransId="{60A0EA96-8C30-43F8-80A1-F3F0D241761A}" sibTransId="{5529A44A-BB3B-490E-B1A4-1DC8FBB2F664}"/>
    <dgm:cxn modelId="{F1F471A8-B6A7-544F-AD54-4473F89C0C52}" type="presOf" srcId="{9BD0CC07-7B61-954C-89F4-04795D505352}" destId="{34670518-301C-8647-964B-568D4DDCB9BD}" srcOrd="0" destOrd="0" presId="urn:microsoft.com/office/officeart/2016/7/layout/RoundedRectangleTimeline"/>
    <dgm:cxn modelId="{806025AB-D08F-3C4F-B32A-A5F557BE6A0F}" type="presOf" srcId="{84D2053F-1EE7-4B63-8B8B-3647693F4721}" destId="{EF50F31B-15A9-1D47-A52A-F6CBB6244B44}" srcOrd="0" destOrd="0" presId="urn:microsoft.com/office/officeart/2016/7/layout/RoundedRectangleTimeline"/>
    <dgm:cxn modelId="{12ED12CA-D653-4E76-93B6-AD0153321F21}" srcId="{3986DF9F-D35F-4771-A6E6-C9FF8D351DB5}" destId="{760ACB43-8DBB-4783-8F3C-0E3952C298BF}" srcOrd="0" destOrd="0" parTransId="{73CA9C2E-52EF-4396-BA76-6C4633628BE2}" sibTransId="{EBF48863-60AC-46B0-8690-ECB672618D99}"/>
    <dgm:cxn modelId="{AC1BE747-DD3D-804D-A08B-2104B8F5B7E6}" type="presParOf" srcId="{7C5837A8-A650-744D-8430-EDDCD9792429}" destId="{A7F8D101-EB43-604D-B384-5D93E67029D2}" srcOrd="0" destOrd="0" presId="urn:microsoft.com/office/officeart/2016/7/layout/RoundedRectangleTimeline"/>
    <dgm:cxn modelId="{683C6124-9A15-074A-8926-9AF5B7F455F8}" type="presParOf" srcId="{A7F8D101-EB43-604D-B384-5D93E67029D2}" destId="{4383D5EA-D5A6-E646-8B61-BABB7DF843E1}" srcOrd="0" destOrd="0" presId="urn:microsoft.com/office/officeart/2016/7/layout/RoundedRectangleTimeline"/>
    <dgm:cxn modelId="{6799AA05-DE81-D94E-9010-BFCC62048BB9}" type="presParOf" srcId="{A7F8D101-EB43-604D-B384-5D93E67029D2}" destId="{2AA669A6-0B5C-FB47-8FC4-6078358D1719}" srcOrd="1" destOrd="0" presId="urn:microsoft.com/office/officeart/2016/7/layout/RoundedRectangleTimeline"/>
    <dgm:cxn modelId="{8AA168A2-F72F-324E-9B57-3F4C208348FC}" type="presParOf" srcId="{A7F8D101-EB43-604D-B384-5D93E67029D2}" destId="{C582FAF0-B9BD-524E-9330-D8A652CCA0D9}" srcOrd="2" destOrd="0" presId="urn:microsoft.com/office/officeart/2016/7/layout/RoundedRectangleTimeline"/>
    <dgm:cxn modelId="{FB012812-D057-1B44-A47D-38BFD570154D}" type="presParOf" srcId="{A7F8D101-EB43-604D-B384-5D93E67029D2}" destId="{87485885-9528-4540-A05E-7DD5C4968750}" srcOrd="3" destOrd="0" presId="urn:microsoft.com/office/officeart/2016/7/layout/RoundedRectangleTimeline"/>
    <dgm:cxn modelId="{C03CC491-5093-E742-8DA1-DE35345C75B2}" type="presParOf" srcId="{A7F8D101-EB43-604D-B384-5D93E67029D2}" destId="{63E070EB-604B-1A40-8A89-C10F396DD467}" srcOrd="4" destOrd="0" presId="urn:microsoft.com/office/officeart/2016/7/layout/RoundedRectangleTimeline"/>
    <dgm:cxn modelId="{7EA5E116-DAD7-6144-B367-9ADBA9504870}" type="presParOf" srcId="{7C5837A8-A650-744D-8430-EDDCD9792429}" destId="{C5735FCF-F9B7-4649-9137-47520A5C9127}" srcOrd="1" destOrd="0" presId="urn:microsoft.com/office/officeart/2016/7/layout/RoundedRectangleTimeline"/>
    <dgm:cxn modelId="{40B12F6D-CB83-EB4A-AC8D-CD1FAB486F02}" type="presParOf" srcId="{7C5837A8-A650-744D-8430-EDDCD9792429}" destId="{9DE1138A-2A95-3B4A-93A3-C69424FF85BE}" srcOrd="2" destOrd="0" presId="urn:microsoft.com/office/officeart/2016/7/layout/RoundedRectangleTimeline"/>
    <dgm:cxn modelId="{7DDF4F82-3490-EF4F-8ADB-4F7802E464C4}" type="presParOf" srcId="{9DE1138A-2A95-3B4A-93A3-C69424FF85BE}" destId="{846F9AFE-5215-354F-A39D-18B664E911BA}" srcOrd="0" destOrd="0" presId="urn:microsoft.com/office/officeart/2016/7/layout/RoundedRectangleTimeline"/>
    <dgm:cxn modelId="{7F9E3613-B29F-DF4B-8663-82B62AB5B918}" type="presParOf" srcId="{9DE1138A-2A95-3B4A-93A3-C69424FF85BE}" destId="{EAD089B6-DEC8-174D-B516-6EE57D586179}" srcOrd="1" destOrd="0" presId="urn:microsoft.com/office/officeart/2016/7/layout/RoundedRectangleTimeline"/>
    <dgm:cxn modelId="{65201886-B39E-8D49-A3EB-AB7EEB9CB4FC}" type="presParOf" srcId="{9DE1138A-2A95-3B4A-93A3-C69424FF85BE}" destId="{7E905939-FFD5-9E47-817F-422FEF788888}" srcOrd="2" destOrd="0" presId="urn:microsoft.com/office/officeart/2016/7/layout/RoundedRectangleTimeline"/>
    <dgm:cxn modelId="{0AA9CD5A-0873-A54E-86C9-1BCBBFB7704B}" type="presParOf" srcId="{9DE1138A-2A95-3B4A-93A3-C69424FF85BE}" destId="{1FBD62A1-6B60-C34B-B360-33D5566D04F9}" srcOrd="3" destOrd="0" presId="urn:microsoft.com/office/officeart/2016/7/layout/RoundedRectangleTimeline"/>
    <dgm:cxn modelId="{84D1736E-E627-7246-8F8C-E2EB8E5F4E6A}" type="presParOf" srcId="{9DE1138A-2A95-3B4A-93A3-C69424FF85BE}" destId="{BEA1FE21-2590-2343-AF8C-BB93240EA33B}" srcOrd="4" destOrd="0" presId="urn:microsoft.com/office/officeart/2016/7/layout/RoundedRectangleTimeline"/>
    <dgm:cxn modelId="{1F208A03-E500-CC4D-9BD1-E9CE4E8CF166}" type="presParOf" srcId="{7C5837A8-A650-744D-8430-EDDCD9792429}" destId="{E415575F-D34B-5A47-B8B3-E98A6E1E3B04}" srcOrd="3" destOrd="0" presId="urn:microsoft.com/office/officeart/2016/7/layout/RoundedRectangleTimeline"/>
    <dgm:cxn modelId="{B1F5BB0D-0AAA-3E4D-AC46-51585E654493}" type="presParOf" srcId="{7C5837A8-A650-744D-8430-EDDCD9792429}" destId="{BEE8503E-2F4B-DA4A-9E46-32EC0D9EF02A}" srcOrd="4" destOrd="0" presId="urn:microsoft.com/office/officeart/2016/7/layout/RoundedRectangleTimeline"/>
    <dgm:cxn modelId="{67BAB806-C0D6-194B-9845-2BBC4639FFE4}" type="presParOf" srcId="{BEE8503E-2F4B-DA4A-9E46-32EC0D9EF02A}" destId="{EF50F31B-15A9-1D47-A52A-F6CBB6244B44}" srcOrd="0" destOrd="0" presId="urn:microsoft.com/office/officeart/2016/7/layout/RoundedRectangleTimeline"/>
    <dgm:cxn modelId="{62223FB5-8155-8441-9735-51102DA5F42B}" type="presParOf" srcId="{BEE8503E-2F4B-DA4A-9E46-32EC0D9EF02A}" destId="{32B4AA3F-5F53-5F48-B218-F92AD7CA2FFC}" srcOrd="1" destOrd="0" presId="urn:microsoft.com/office/officeart/2016/7/layout/RoundedRectangleTimeline"/>
    <dgm:cxn modelId="{9736A973-654E-8B41-A227-E7C8281C7977}" type="presParOf" srcId="{BEE8503E-2F4B-DA4A-9E46-32EC0D9EF02A}" destId="{C633975B-3FD0-3D4D-B65E-ADEC2BFF3EBE}" srcOrd="2" destOrd="0" presId="urn:microsoft.com/office/officeart/2016/7/layout/RoundedRectangleTimeline"/>
    <dgm:cxn modelId="{29C1C15C-5A9C-8C4A-B5D4-B7FB59A820C9}" type="presParOf" srcId="{BEE8503E-2F4B-DA4A-9E46-32EC0D9EF02A}" destId="{81899617-A636-4445-B359-685B20768AF2}" srcOrd="3" destOrd="0" presId="urn:microsoft.com/office/officeart/2016/7/layout/RoundedRectangleTimeline"/>
    <dgm:cxn modelId="{C6338912-67D2-7642-BE54-53847BB4423C}" type="presParOf" srcId="{BEE8503E-2F4B-DA4A-9E46-32EC0D9EF02A}" destId="{2C4B2059-DF0B-4C49-ADA6-76EFF381C309}" srcOrd="4" destOrd="0" presId="urn:microsoft.com/office/officeart/2016/7/layout/RoundedRectangleTimeline"/>
    <dgm:cxn modelId="{4825EECD-30BC-7645-9625-6F8D9AB6170E}" type="presParOf" srcId="{7C5837A8-A650-744D-8430-EDDCD9792429}" destId="{8E58F884-1DFE-CB4E-B3F8-B71A0AA7564E}" srcOrd="5" destOrd="0" presId="urn:microsoft.com/office/officeart/2016/7/layout/RoundedRectangleTimeline"/>
    <dgm:cxn modelId="{A883DB2E-4400-AF42-8C24-AE441421F854}" type="presParOf" srcId="{7C5837A8-A650-744D-8430-EDDCD9792429}" destId="{106B268A-9837-8941-8654-225540AA380B}" srcOrd="6" destOrd="0" presId="urn:microsoft.com/office/officeart/2016/7/layout/RoundedRectangleTimeline"/>
    <dgm:cxn modelId="{997D43B6-652F-9746-AEFD-745EF9FC04B4}" type="presParOf" srcId="{106B268A-9837-8941-8654-225540AA380B}" destId="{34670518-301C-8647-964B-568D4DDCB9BD}" srcOrd="0" destOrd="0" presId="urn:microsoft.com/office/officeart/2016/7/layout/RoundedRectangleTimeline"/>
    <dgm:cxn modelId="{B0B61B7E-D055-914E-8596-C0BD9E487380}" type="presParOf" srcId="{106B268A-9837-8941-8654-225540AA380B}" destId="{C4B9546A-9039-394A-AA81-8210A27547D6}" srcOrd="1" destOrd="0" presId="urn:microsoft.com/office/officeart/2016/7/layout/RoundedRectangleTimeline"/>
    <dgm:cxn modelId="{240F4567-AF52-684C-B97A-39E87C5775AA}" type="presParOf" srcId="{106B268A-9837-8941-8654-225540AA380B}" destId="{2919412D-F523-BD47-8131-7CCE50803712}" srcOrd="2" destOrd="0" presId="urn:microsoft.com/office/officeart/2016/7/layout/RoundedRectangleTimeline"/>
    <dgm:cxn modelId="{19668FCE-E228-8A4E-B237-8716FE6D5A71}" type="presParOf" srcId="{106B268A-9837-8941-8654-225540AA380B}" destId="{CDDF829A-FB49-A740-BD28-30F1527D7520}" srcOrd="3" destOrd="0" presId="urn:microsoft.com/office/officeart/2016/7/layout/RoundedRectangleTimeline"/>
    <dgm:cxn modelId="{C0735424-3EF7-774D-A3A1-6FB7F1AE90D8}" type="presParOf" srcId="{106B268A-9837-8941-8654-225540AA380B}" destId="{B5D5BE39-9D72-0F48-97D6-89896162F35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41F05-4330-495F-ADD8-3710A52A98DC}">
      <dsp:nvSpPr>
        <dsp:cNvPr id="0" name=""/>
        <dsp:cNvSpPr/>
      </dsp:nvSpPr>
      <dsp:spPr>
        <a:xfrm>
          <a:off x="679050" y="581261"/>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1EAAA-6D98-4F20-B89A-F9BF6079FA98}">
      <dsp:nvSpPr>
        <dsp:cNvPr id="0" name=""/>
        <dsp:cNvSpPr/>
      </dsp:nvSpPr>
      <dsp:spPr>
        <a:xfrm>
          <a:off x="1081237" y="98344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E45A1D-900D-4A36-A05D-042620822CE6}">
      <dsp:nvSpPr>
        <dsp:cNvPr id="0" name=""/>
        <dsp:cNvSpPr/>
      </dsp:nvSpPr>
      <dsp:spPr>
        <a:xfrm>
          <a:off x="75768"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s-ES_tradnl" sz="1800" kern="1200" noProof="0"/>
            <a:t>ingeniero civil en informática - ubb</a:t>
          </a:r>
        </a:p>
      </dsp:txBody>
      <dsp:txXfrm>
        <a:off x="75768" y="3056262"/>
        <a:ext cx="3093750" cy="720000"/>
      </dsp:txXfrm>
    </dsp:sp>
    <dsp:sp modelId="{AA1BFE5A-3453-4524-9566-8C9D3B1A1F5B}">
      <dsp:nvSpPr>
        <dsp:cNvPr id="0" name=""/>
        <dsp:cNvSpPr/>
      </dsp:nvSpPr>
      <dsp:spPr>
        <a:xfrm>
          <a:off x="4314206" y="581261"/>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8353-8214-4116-929B-7853A7668B7A}">
      <dsp:nvSpPr>
        <dsp:cNvPr id="0" name=""/>
        <dsp:cNvSpPr/>
      </dsp:nvSpPr>
      <dsp:spPr>
        <a:xfrm>
          <a:off x="4716393" y="98344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99DBB-7C44-43A0-A2CE-23D3555C88B9}">
      <dsp:nvSpPr>
        <dsp:cNvPr id="0" name=""/>
        <dsp:cNvSpPr/>
      </dsp:nvSpPr>
      <dsp:spPr>
        <a:xfrm>
          <a:off x="3710925"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s-ES_tradnl" sz="1800" kern="1200" noProof="0"/>
            <a:t>magister en ciencias de la computación - Udec</a:t>
          </a:r>
        </a:p>
      </dsp:txBody>
      <dsp:txXfrm>
        <a:off x="3710925" y="3056262"/>
        <a:ext cx="3093750" cy="720000"/>
      </dsp:txXfrm>
    </dsp:sp>
    <dsp:sp modelId="{F039865C-8203-43B3-9D63-378A42887275}">
      <dsp:nvSpPr>
        <dsp:cNvPr id="0" name=""/>
        <dsp:cNvSpPr/>
      </dsp:nvSpPr>
      <dsp:spPr>
        <a:xfrm>
          <a:off x="7949362" y="581261"/>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908AF-BE37-4AEB-B73D-B99815656DF3}">
      <dsp:nvSpPr>
        <dsp:cNvPr id="0" name=""/>
        <dsp:cNvSpPr/>
      </dsp:nvSpPr>
      <dsp:spPr>
        <a:xfrm>
          <a:off x="8351550" y="98344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142079-37F9-470D-8FAB-3DB714FD7E30}">
      <dsp:nvSpPr>
        <dsp:cNvPr id="0" name=""/>
        <dsp:cNvSpPr/>
      </dsp:nvSpPr>
      <dsp:spPr>
        <a:xfrm>
          <a:off x="7346081"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s-ES_tradnl" sz="1800" kern="1200" noProof="0"/>
            <a:t>Certificación java - scjp 5.0</a:t>
          </a:r>
        </a:p>
      </dsp:txBody>
      <dsp:txXfrm>
        <a:off x="7346081" y="3056262"/>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FC622-1143-4B44-9048-DA7067691766}">
      <dsp:nvSpPr>
        <dsp:cNvPr id="0" name=""/>
        <dsp:cNvSpPr/>
      </dsp:nvSpPr>
      <dsp:spPr>
        <a:xfrm>
          <a:off x="969209" y="749643"/>
          <a:ext cx="1263966" cy="126396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4F2C7-9A4B-4579-A665-165328931D1C}">
      <dsp:nvSpPr>
        <dsp:cNvPr id="0" name=""/>
        <dsp:cNvSpPr/>
      </dsp:nvSpPr>
      <dsp:spPr>
        <a:xfrm>
          <a:off x="1238579" y="1019013"/>
          <a:ext cx="725226" cy="725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4983BA-BC9D-47BF-BCDA-DB1353A4BCC4}">
      <dsp:nvSpPr>
        <dsp:cNvPr id="0" name=""/>
        <dsp:cNvSpPr/>
      </dsp:nvSpPr>
      <dsp:spPr>
        <a:xfrm>
          <a:off x="565154" y="240730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s-ES_tradnl" sz="1900" kern="1200" noProof="0" dirty="0"/>
            <a:t>base de datos</a:t>
          </a:r>
        </a:p>
      </dsp:txBody>
      <dsp:txXfrm>
        <a:off x="565154" y="2407304"/>
        <a:ext cx="2072076" cy="720000"/>
      </dsp:txXfrm>
    </dsp:sp>
    <dsp:sp modelId="{C9196344-EE79-4454-B319-FDF9B69937AD}">
      <dsp:nvSpPr>
        <dsp:cNvPr id="0" name=""/>
        <dsp:cNvSpPr/>
      </dsp:nvSpPr>
      <dsp:spPr>
        <a:xfrm>
          <a:off x="3403899" y="749643"/>
          <a:ext cx="1263966" cy="126396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AD802-A42B-4267-AC7C-C524A66EEE8D}">
      <dsp:nvSpPr>
        <dsp:cNvPr id="0" name=""/>
        <dsp:cNvSpPr/>
      </dsp:nvSpPr>
      <dsp:spPr>
        <a:xfrm>
          <a:off x="3673269" y="1019013"/>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E8C42-B83B-482F-8F33-A7D1511775FC}">
      <dsp:nvSpPr>
        <dsp:cNvPr id="0" name=""/>
        <dsp:cNvSpPr/>
      </dsp:nvSpPr>
      <dsp:spPr>
        <a:xfrm>
          <a:off x="2999844" y="240730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s-ES_tradnl" sz="1900" kern="1200" noProof="0"/>
            <a:t>machine learning</a:t>
          </a:r>
        </a:p>
      </dsp:txBody>
      <dsp:txXfrm>
        <a:off x="2999844" y="2407304"/>
        <a:ext cx="2072076" cy="720000"/>
      </dsp:txXfrm>
    </dsp:sp>
    <dsp:sp modelId="{9C9F7161-E4E2-444D-94B6-F31C6E00F0E7}">
      <dsp:nvSpPr>
        <dsp:cNvPr id="0" name=""/>
        <dsp:cNvSpPr/>
      </dsp:nvSpPr>
      <dsp:spPr>
        <a:xfrm>
          <a:off x="5838589" y="749643"/>
          <a:ext cx="1263966" cy="126396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9CA93-9A7F-416B-83CD-494225497938}">
      <dsp:nvSpPr>
        <dsp:cNvPr id="0" name=""/>
        <dsp:cNvSpPr/>
      </dsp:nvSpPr>
      <dsp:spPr>
        <a:xfrm>
          <a:off x="6107959" y="1019013"/>
          <a:ext cx="725226" cy="725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340ECC-FC1F-4D4A-9086-439753DAFB8A}">
      <dsp:nvSpPr>
        <dsp:cNvPr id="0" name=""/>
        <dsp:cNvSpPr/>
      </dsp:nvSpPr>
      <dsp:spPr>
        <a:xfrm>
          <a:off x="5434534" y="240730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s-ES_tradnl" sz="1900" kern="1200" noProof="0"/>
            <a:t>inteligencia artificial</a:t>
          </a:r>
        </a:p>
      </dsp:txBody>
      <dsp:txXfrm>
        <a:off x="5434534" y="2407304"/>
        <a:ext cx="2072076" cy="720000"/>
      </dsp:txXfrm>
    </dsp:sp>
    <dsp:sp modelId="{1C6DB2B0-07FB-4CC6-B8E9-E81981096726}">
      <dsp:nvSpPr>
        <dsp:cNvPr id="0" name=""/>
        <dsp:cNvSpPr/>
      </dsp:nvSpPr>
      <dsp:spPr>
        <a:xfrm>
          <a:off x="8273279" y="749643"/>
          <a:ext cx="1263966" cy="126396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28BAC-4A60-4F23-ABBC-47E766443C9E}">
      <dsp:nvSpPr>
        <dsp:cNvPr id="0" name=""/>
        <dsp:cNvSpPr/>
      </dsp:nvSpPr>
      <dsp:spPr>
        <a:xfrm>
          <a:off x="8542649" y="1019013"/>
          <a:ext cx="725226" cy="725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98BB8D-4873-401D-AA27-7D3A1951FF80}">
      <dsp:nvSpPr>
        <dsp:cNvPr id="0" name=""/>
        <dsp:cNvSpPr/>
      </dsp:nvSpPr>
      <dsp:spPr>
        <a:xfrm>
          <a:off x="7869224" y="240730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s-ES_tradnl" sz="1900" kern="1200" noProof="0"/>
            <a:t>programación</a:t>
          </a:r>
        </a:p>
      </dsp:txBody>
      <dsp:txXfrm>
        <a:off x="7869224" y="2407304"/>
        <a:ext cx="207207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2D51-632D-4756-84F1-5F6BDEC0D489}">
      <dsp:nvSpPr>
        <dsp:cNvPr id="0" name=""/>
        <dsp:cNvSpPr/>
      </dsp:nvSpPr>
      <dsp:spPr>
        <a:xfrm>
          <a:off x="0" y="895997"/>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78804-AF5C-4BC0-8DC5-E42FCC0AE3FE}">
      <dsp:nvSpPr>
        <dsp:cNvPr id="0" name=""/>
        <dsp:cNvSpPr/>
      </dsp:nvSpPr>
      <dsp:spPr>
        <a:xfrm>
          <a:off x="500380" y="1268181"/>
          <a:ext cx="909782" cy="909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0E9ABB-5D4E-44E0-8FEB-A3FC08087F9E}">
      <dsp:nvSpPr>
        <dsp:cNvPr id="0" name=""/>
        <dsp:cNvSpPr/>
      </dsp:nvSpPr>
      <dsp:spPr>
        <a:xfrm>
          <a:off x="1910542" y="895997"/>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90000"/>
            </a:lnSpc>
            <a:spcBef>
              <a:spcPct val="0"/>
            </a:spcBef>
            <a:spcAft>
              <a:spcPct val="35000"/>
            </a:spcAft>
            <a:buNone/>
          </a:pPr>
          <a:r>
            <a:rPr lang="es-CL" sz="2500" kern="1200" dirty="0"/>
            <a:t>Correo electrónico </a:t>
          </a:r>
          <a:r>
            <a:rPr lang="es-CL" sz="2500" kern="1200" dirty="0">
              <a:hlinkClick xmlns:r="http://schemas.openxmlformats.org/officeDocument/2006/relationships" r:id="rId3"/>
            </a:rPr>
            <a:t>ymeza@ubiobio.cl</a:t>
          </a:r>
          <a:endParaRPr lang="en-US" sz="2500" kern="1200" dirty="0"/>
        </a:p>
      </dsp:txBody>
      <dsp:txXfrm>
        <a:off x="1910542" y="895997"/>
        <a:ext cx="4453681" cy="1654149"/>
      </dsp:txXfrm>
    </dsp:sp>
    <dsp:sp modelId="{5BE26752-278A-4C7C-A6B5-A04C35E78B93}">
      <dsp:nvSpPr>
        <dsp:cNvPr id="0" name=""/>
        <dsp:cNvSpPr/>
      </dsp:nvSpPr>
      <dsp:spPr>
        <a:xfrm>
          <a:off x="0" y="2963684"/>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FE601-B150-4875-A2B2-E7E24CC0B31C}">
      <dsp:nvSpPr>
        <dsp:cNvPr id="0" name=""/>
        <dsp:cNvSpPr/>
      </dsp:nvSpPr>
      <dsp:spPr>
        <a:xfrm>
          <a:off x="500380" y="3335868"/>
          <a:ext cx="909782" cy="90978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90F48-DE76-4A2B-94C4-5D31E498A666}">
      <dsp:nvSpPr>
        <dsp:cNvPr id="0" name=""/>
        <dsp:cNvSpPr/>
      </dsp:nvSpPr>
      <dsp:spPr>
        <a:xfrm>
          <a:off x="1910542" y="2963684"/>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90000"/>
            </a:lnSpc>
            <a:spcBef>
              <a:spcPct val="0"/>
            </a:spcBef>
            <a:spcAft>
              <a:spcPct val="35000"/>
            </a:spcAft>
            <a:buNone/>
          </a:pPr>
          <a:r>
            <a:rPr lang="es-CL" sz="2500" kern="1200" dirty="0"/>
            <a:t>Material disponible en plataforma MOODLE</a:t>
          </a:r>
          <a:endParaRPr lang="en-US" sz="2500" kern="1200" dirty="0"/>
        </a:p>
      </dsp:txBody>
      <dsp:txXfrm>
        <a:off x="1910542" y="2963684"/>
        <a:ext cx="4453681" cy="1654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26752-278A-4C7C-A6B5-A04C35E78B93}">
      <dsp:nvSpPr>
        <dsp:cNvPr id="0" name=""/>
        <dsp:cNvSpPr/>
      </dsp:nvSpPr>
      <dsp:spPr>
        <a:xfrm>
          <a:off x="0" y="895997"/>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FE601-B150-4875-A2B2-E7E24CC0B31C}">
      <dsp:nvSpPr>
        <dsp:cNvPr id="0" name=""/>
        <dsp:cNvSpPr/>
      </dsp:nvSpPr>
      <dsp:spPr>
        <a:xfrm>
          <a:off x="500380" y="1268181"/>
          <a:ext cx="909782" cy="90978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90F48-DE76-4A2B-94C4-5D31E498A666}">
      <dsp:nvSpPr>
        <dsp:cNvPr id="0" name=""/>
        <dsp:cNvSpPr/>
      </dsp:nvSpPr>
      <dsp:spPr>
        <a:xfrm>
          <a:off x="1910542" y="895997"/>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100000"/>
            </a:lnSpc>
            <a:spcBef>
              <a:spcPct val="0"/>
            </a:spcBef>
            <a:spcAft>
              <a:spcPct val="35000"/>
            </a:spcAft>
            <a:buNone/>
          </a:pPr>
          <a:r>
            <a:rPr lang="es-CL" sz="2500" kern="1200" dirty="0"/>
            <a:t>Primeros 40 minutos se realizan de forma sincrónica, vía zoom</a:t>
          </a:r>
          <a:endParaRPr lang="en-US" sz="2500" kern="1200" dirty="0"/>
        </a:p>
      </dsp:txBody>
      <dsp:txXfrm>
        <a:off x="1910542" y="895997"/>
        <a:ext cx="4453681" cy="1654149"/>
      </dsp:txXfrm>
    </dsp:sp>
    <dsp:sp modelId="{D9978E03-1D56-E845-A318-05ABA3859BF5}">
      <dsp:nvSpPr>
        <dsp:cNvPr id="0" name=""/>
        <dsp:cNvSpPr/>
      </dsp:nvSpPr>
      <dsp:spPr>
        <a:xfrm>
          <a:off x="0" y="2963684"/>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54BF9-89CE-D942-BB42-E66B777983BF}">
      <dsp:nvSpPr>
        <dsp:cNvPr id="0" name=""/>
        <dsp:cNvSpPr/>
      </dsp:nvSpPr>
      <dsp:spPr>
        <a:xfrm>
          <a:off x="557437" y="3218051"/>
          <a:ext cx="949039" cy="985021"/>
        </a:xfrm>
        <a:prstGeom prst="rect">
          <a:avLst/>
        </a:prstGeom>
        <a:blipFill>
          <a:blip xmlns:r="http://schemas.openxmlformats.org/officeDocument/2006/relationships" r:embed="rId3"/>
          <a:srcRect/>
          <a:stretch>
            <a:fillRect l="-24000" r="-24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E7F896-F0AA-FC42-B55E-2597383679A1}">
      <dsp:nvSpPr>
        <dsp:cNvPr id="0" name=""/>
        <dsp:cNvSpPr/>
      </dsp:nvSpPr>
      <dsp:spPr>
        <a:xfrm>
          <a:off x="1910542" y="2963684"/>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just" defTabSz="1111250">
            <a:lnSpc>
              <a:spcPct val="100000"/>
            </a:lnSpc>
            <a:spcBef>
              <a:spcPct val="0"/>
            </a:spcBef>
            <a:spcAft>
              <a:spcPct val="35000"/>
            </a:spcAft>
            <a:buNone/>
          </a:pPr>
          <a:r>
            <a:rPr lang="es-ES_tradnl" sz="2500" kern="1200" noProof="0" dirty="0"/>
            <a:t>40 minutos restantes de forma asincrónica</a:t>
          </a:r>
        </a:p>
      </dsp:txBody>
      <dsp:txXfrm>
        <a:off x="1910542" y="2963684"/>
        <a:ext cx="4453681" cy="16541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AE68-D968-4341-BAEE-0E1EE5443549}">
      <dsp:nvSpPr>
        <dsp:cNvPr id="0" name=""/>
        <dsp:cNvSpPr/>
      </dsp:nvSpPr>
      <dsp:spPr>
        <a:xfrm>
          <a:off x="474228" y="114497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8AEE3-D631-4631-897E-C38579640711}">
      <dsp:nvSpPr>
        <dsp:cNvPr id="0" name=""/>
        <dsp:cNvSpPr/>
      </dsp:nvSpPr>
      <dsp:spPr>
        <a:xfrm>
          <a:off x="708228" y="137897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3E931E-3FB5-4841-AED0-11B414793252}">
      <dsp:nvSpPr>
        <dsp:cNvPr id="0" name=""/>
        <dsp:cNvSpPr/>
      </dsp:nvSpPr>
      <dsp:spPr>
        <a:xfrm>
          <a:off x="123228" y="2584973"/>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a:t>CONOCER ENFOQUE DE ORIENTACIÓN A OBJETOS (OO)</a:t>
          </a:r>
          <a:endParaRPr lang="en-US" sz="1100" kern="1200"/>
        </a:p>
      </dsp:txBody>
      <dsp:txXfrm>
        <a:off x="123228" y="2584973"/>
        <a:ext cx="1800000" cy="855000"/>
      </dsp:txXfrm>
    </dsp:sp>
    <dsp:sp modelId="{0590B13C-EA24-47D3-A51D-96969B939BDC}">
      <dsp:nvSpPr>
        <dsp:cNvPr id="0" name=""/>
        <dsp:cNvSpPr/>
      </dsp:nvSpPr>
      <dsp:spPr>
        <a:xfrm>
          <a:off x="2589228" y="114497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50A3E-B4F7-4681-90F6-7E8DC528D74D}">
      <dsp:nvSpPr>
        <dsp:cNvPr id="0" name=""/>
        <dsp:cNvSpPr/>
      </dsp:nvSpPr>
      <dsp:spPr>
        <a:xfrm>
          <a:off x="2823228" y="137897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EF1284-64B4-421C-A6DC-BC79C76F6C45}">
      <dsp:nvSpPr>
        <dsp:cNvPr id="0" name=""/>
        <dsp:cNvSpPr/>
      </dsp:nvSpPr>
      <dsp:spPr>
        <a:xfrm>
          <a:off x="2238228" y="2584973"/>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a:t>INTERPRETAR DIAGRAMAS DE CLASES</a:t>
          </a:r>
          <a:endParaRPr lang="en-US" sz="1100" kern="1200"/>
        </a:p>
      </dsp:txBody>
      <dsp:txXfrm>
        <a:off x="2238228" y="2584973"/>
        <a:ext cx="1800000" cy="855000"/>
      </dsp:txXfrm>
    </dsp:sp>
    <dsp:sp modelId="{EC7F1C36-A8E5-466B-9F27-DB16CF67CB09}">
      <dsp:nvSpPr>
        <dsp:cNvPr id="0" name=""/>
        <dsp:cNvSpPr/>
      </dsp:nvSpPr>
      <dsp:spPr>
        <a:xfrm>
          <a:off x="4704228" y="114497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54A026-C8F7-4748-9AC7-1CD3BFD68D9D}">
      <dsp:nvSpPr>
        <dsp:cNvPr id="0" name=""/>
        <dsp:cNvSpPr/>
      </dsp:nvSpPr>
      <dsp:spPr>
        <a:xfrm>
          <a:off x="4938228" y="137897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6DCC6-AE26-4555-8727-11DB97326240}">
      <dsp:nvSpPr>
        <dsp:cNvPr id="0" name=""/>
        <dsp:cNvSpPr/>
      </dsp:nvSpPr>
      <dsp:spPr>
        <a:xfrm>
          <a:off x="4353228" y="2584973"/>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a:t>CONSTRUIR SOFTWARE CON UNA SOLA CLASE USANDO LOS CONCEPTOS BÁSICOS DE LA OO </a:t>
          </a:r>
          <a:endParaRPr lang="en-US" sz="1100" kern="1200"/>
        </a:p>
      </dsp:txBody>
      <dsp:txXfrm>
        <a:off x="4353228" y="2584973"/>
        <a:ext cx="1800000" cy="855000"/>
      </dsp:txXfrm>
    </dsp:sp>
    <dsp:sp modelId="{A6940814-9627-BB44-9664-126D023750AD}">
      <dsp:nvSpPr>
        <dsp:cNvPr id="0" name=""/>
        <dsp:cNvSpPr/>
      </dsp:nvSpPr>
      <dsp:spPr>
        <a:xfrm>
          <a:off x="6819228" y="114497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8CE6B-4F2B-3642-A421-170BF87BDE53}">
      <dsp:nvSpPr>
        <dsp:cNvPr id="0" name=""/>
        <dsp:cNvSpPr/>
      </dsp:nvSpPr>
      <dsp:spPr>
        <a:xfrm>
          <a:off x="7053228" y="137897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13CCC-6DF1-1E44-AD9E-BB18E02FFA3E}">
      <dsp:nvSpPr>
        <dsp:cNvPr id="0" name=""/>
        <dsp:cNvSpPr/>
      </dsp:nvSpPr>
      <dsp:spPr>
        <a:xfrm>
          <a:off x="6468228" y="2584973"/>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CONSTRUIR SOFTWARE CON UNA SOLA CLASE QUE UTILICEN INTERFACES GRÁFICAS</a:t>
          </a:r>
        </a:p>
      </dsp:txBody>
      <dsp:txXfrm>
        <a:off x="6468228" y="2584973"/>
        <a:ext cx="1800000" cy="855000"/>
      </dsp:txXfrm>
    </dsp:sp>
    <dsp:sp modelId="{D083B026-1BA2-3149-BE0D-9C966F7D2146}">
      <dsp:nvSpPr>
        <dsp:cNvPr id="0" name=""/>
        <dsp:cNvSpPr/>
      </dsp:nvSpPr>
      <dsp:spPr>
        <a:xfrm>
          <a:off x="8934228" y="1144972"/>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698D6-9E36-CE4F-96A4-E033182F1309}">
      <dsp:nvSpPr>
        <dsp:cNvPr id="0" name=""/>
        <dsp:cNvSpPr/>
      </dsp:nvSpPr>
      <dsp:spPr>
        <a:xfrm>
          <a:off x="9168228" y="137897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208DA-3B31-7649-AE2C-7C1EFA3ED352}">
      <dsp:nvSpPr>
        <dsp:cNvPr id="0" name=""/>
        <dsp:cNvSpPr/>
      </dsp:nvSpPr>
      <dsp:spPr>
        <a:xfrm>
          <a:off x="8583228" y="2584973"/>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CONSTRUIR SOFTWARE CON VARIAS CLASES APLCIANDO LOS CONCEPTOS DE OO</a:t>
          </a:r>
        </a:p>
      </dsp:txBody>
      <dsp:txXfrm>
        <a:off x="8583228" y="2584973"/>
        <a:ext cx="1800000" cy="85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3D5EA-D5A6-E646-8B61-BABB7DF843E1}">
      <dsp:nvSpPr>
        <dsp:cNvPr id="0" name=""/>
        <dsp:cNvSpPr/>
      </dsp:nvSpPr>
      <dsp:spPr>
        <a:xfrm rot="16200000">
          <a:off x="1651360" y="1142679"/>
          <a:ext cx="453542" cy="225006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s-ES_tradnl" sz="1400" kern="1200" noProof="0" dirty="0"/>
            <a:t>9 Octubre</a:t>
          </a:r>
        </a:p>
      </dsp:txBody>
      <dsp:txXfrm rot="5400000">
        <a:off x="775239" y="2063080"/>
        <a:ext cx="2227924" cy="409262"/>
      </dsp:txXfrm>
    </dsp:sp>
    <dsp:sp modelId="{2AA669A6-0B5C-FB47-8FC4-6078358D1719}">
      <dsp:nvSpPr>
        <dsp:cNvPr id="0" name=""/>
        <dsp:cNvSpPr/>
      </dsp:nvSpPr>
      <dsp:spPr>
        <a:xfrm>
          <a:off x="3078" y="0"/>
          <a:ext cx="3750107" cy="158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s-ES_tradnl" sz="1400" kern="1200" noProof="0" dirty="0"/>
            <a:t>Evaluación 1 </a:t>
          </a:r>
        </a:p>
      </dsp:txBody>
      <dsp:txXfrm>
        <a:off x="3078" y="0"/>
        <a:ext cx="3750107" cy="1587398"/>
      </dsp:txXfrm>
    </dsp:sp>
    <dsp:sp modelId="{C582FAF0-B9BD-524E-9330-D8A652CCA0D9}">
      <dsp:nvSpPr>
        <dsp:cNvPr id="0" name=""/>
        <dsp:cNvSpPr/>
      </dsp:nvSpPr>
      <dsp:spPr>
        <a:xfrm>
          <a:off x="1878131" y="1678106"/>
          <a:ext cx="0" cy="362833"/>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7485885-9528-4540-A05E-7DD5C4968750}">
      <dsp:nvSpPr>
        <dsp:cNvPr id="0" name=""/>
        <dsp:cNvSpPr/>
      </dsp:nvSpPr>
      <dsp:spPr>
        <a:xfrm>
          <a:off x="1832777" y="1587398"/>
          <a:ext cx="90708" cy="9070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F9AFE-5215-354F-A39D-18B664E911BA}">
      <dsp:nvSpPr>
        <dsp:cNvPr id="0" name=""/>
        <dsp:cNvSpPr/>
      </dsp:nvSpPr>
      <dsp:spPr>
        <a:xfrm>
          <a:off x="3003163" y="2040940"/>
          <a:ext cx="2250064" cy="453542"/>
        </a:xfrm>
        <a:prstGeom prst="rect">
          <a:avLst/>
        </a:prstGeom>
        <a:solidFill>
          <a:schemeClr val="accent5">
            <a:hueOff val="5803288"/>
            <a:satOff val="2564"/>
            <a:lumOff val="-2811"/>
            <a:alphaOff val="0"/>
          </a:schemeClr>
        </a:solidFill>
        <a:ln w="12700" cap="flat" cmpd="sng" algn="ctr">
          <a:solidFill>
            <a:schemeClr val="accent5">
              <a:hueOff val="5803288"/>
              <a:satOff val="2564"/>
              <a:lumOff val="-28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s-ES_tradnl" sz="1400" kern="1200" noProof="0" dirty="0"/>
            <a:t>13 Noviembre</a:t>
          </a:r>
        </a:p>
      </dsp:txBody>
      <dsp:txXfrm>
        <a:off x="3003163" y="2040940"/>
        <a:ext cx="2250064" cy="453542"/>
      </dsp:txXfrm>
    </dsp:sp>
    <dsp:sp modelId="{EAD089B6-DEC8-174D-B516-6EE57D586179}">
      <dsp:nvSpPr>
        <dsp:cNvPr id="0" name=""/>
        <dsp:cNvSpPr/>
      </dsp:nvSpPr>
      <dsp:spPr>
        <a:xfrm>
          <a:off x="2253142" y="2948025"/>
          <a:ext cx="3750107" cy="158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s-ES_tradnl" sz="1400" kern="1200" noProof="0" dirty="0"/>
            <a:t>Evaluación 2</a:t>
          </a:r>
        </a:p>
      </dsp:txBody>
      <dsp:txXfrm>
        <a:off x="2253142" y="2948025"/>
        <a:ext cx="3750107" cy="1587398"/>
      </dsp:txXfrm>
    </dsp:sp>
    <dsp:sp modelId="{7E905939-FFD5-9E47-817F-422FEF788888}">
      <dsp:nvSpPr>
        <dsp:cNvPr id="0" name=""/>
        <dsp:cNvSpPr/>
      </dsp:nvSpPr>
      <dsp:spPr>
        <a:xfrm>
          <a:off x="4128195" y="2494483"/>
          <a:ext cx="0" cy="362833"/>
        </a:xfrm>
        <a:prstGeom prst="line">
          <a:avLst/>
        </a:prstGeom>
        <a:noFill/>
        <a:ln w="6350" cap="flat" cmpd="sng" algn="ctr">
          <a:solidFill>
            <a:schemeClr val="accent5">
              <a:hueOff val="5803288"/>
              <a:satOff val="2564"/>
              <a:lumOff val="-2811"/>
              <a:alphaOff val="0"/>
            </a:schemeClr>
          </a:solidFill>
          <a:prstDash val="dash"/>
          <a:miter lim="800000"/>
        </a:ln>
        <a:effectLst/>
      </dsp:spPr>
      <dsp:style>
        <a:lnRef idx="1">
          <a:scrgbClr r="0" g="0" b="0"/>
        </a:lnRef>
        <a:fillRef idx="0">
          <a:scrgbClr r="0" g="0" b="0"/>
        </a:fillRef>
        <a:effectRef idx="0">
          <a:scrgbClr r="0" g="0" b="0"/>
        </a:effectRef>
        <a:fontRef idx="minor"/>
      </dsp:style>
    </dsp:sp>
    <dsp:sp modelId="{1FBD62A1-6B60-C34B-B360-33D5566D04F9}">
      <dsp:nvSpPr>
        <dsp:cNvPr id="0" name=""/>
        <dsp:cNvSpPr/>
      </dsp:nvSpPr>
      <dsp:spPr>
        <a:xfrm>
          <a:off x="4082841" y="2857317"/>
          <a:ext cx="90708" cy="90708"/>
        </a:xfrm>
        <a:prstGeom prst="ellipse">
          <a:avLst/>
        </a:prstGeom>
        <a:solidFill>
          <a:schemeClr val="accent5">
            <a:hueOff val="5803288"/>
            <a:satOff val="2564"/>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0F31B-15A9-1D47-A52A-F6CBB6244B44}">
      <dsp:nvSpPr>
        <dsp:cNvPr id="0" name=""/>
        <dsp:cNvSpPr/>
      </dsp:nvSpPr>
      <dsp:spPr>
        <a:xfrm>
          <a:off x="5253228" y="2040940"/>
          <a:ext cx="2250064" cy="453542"/>
        </a:xfrm>
        <a:prstGeom prst="rect">
          <a:avLst/>
        </a:prstGeom>
        <a:solidFill>
          <a:schemeClr val="accent5">
            <a:hueOff val="11606576"/>
            <a:satOff val="5128"/>
            <a:lumOff val="-5621"/>
            <a:alphaOff val="0"/>
          </a:schemeClr>
        </a:solidFill>
        <a:ln w="12700" cap="flat" cmpd="sng" algn="ctr">
          <a:solidFill>
            <a:schemeClr val="accent5">
              <a:hueOff val="11606576"/>
              <a:satOff val="5128"/>
              <a:lumOff val="-56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s-ES_tradnl" sz="1400" kern="1200" noProof="0" dirty="0"/>
            <a:t>11 Diciembre</a:t>
          </a:r>
        </a:p>
      </dsp:txBody>
      <dsp:txXfrm>
        <a:off x="5253228" y="2040940"/>
        <a:ext cx="2250064" cy="453542"/>
      </dsp:txXfrm>
    </dsp:sp>
    <dsp:sp modelId="{32B4AA3F-5F53-5F48-B218-F92AD7CA2FFC}">
      <dsp:nvSpPr>
        <dsp:cNvPr id="0" name=""/>
        <dsp:cNvSpPr/>
      </dsp:nvSpPr>
      <dsp:spPr>
        <a:xfrm>
          <a:off x="4503206" y="0"/>
          <a:ext cx="3750107" cy="158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s-ES_tradnl" sz="1400" kern="1200" noProof="0" dirty="0"/>
            <a:t>Evaluación 3</a:t>
          </a:r>
        </a:p>
      </dsp:txBody>
      <dsp:txXfrm>
        <a:off x="4503206" y="0"/>
        <a:ext cx="3750107" cy="1587398"/>
      </dsp:txXfrm>
    </dsp:sp>
    <dsp:sp modelId="{C633975B-3FD0-3D4D-B65E-ADEC2BFF3EBE}">
      <dsp:nvSpPr>
        <dsp:cNvPr id="0" name=""/>
        <dsp:cNvSpPr/>
      </dsp:nvSpPr>
      <dsp:spPr>
        <a:xfrm>
          <a:off x="6378260" y="1678106"/>
          <a:ext cx="0" cy="362833"/>
        </a:xfrm>
        <a:prstGeom prst="line">
          <a:avLst/>
        </a:prstGeom>
        <a:noFill/>
        <a:ln w="6350" cap="flat" cmpd="sng" algn="ctr">
          <a:solidFill>
            <a:schemeClr val="accent5">
              <a:hueOff val="11606576"/>
              <a:satOff val="5128"/>
              <a:lumOff val="-5621"/>
              <a:alphaOff val="0"/>
            </a:schemeClr>
          </a:solidFill>
          <a:prstDash val="dash"/>
          <a:miter lim="800000"/>
        </a:ln>
        <a:effectLst/>
      </dsp:spPr>
      <dsp:style>
        <a:lnRef idx="1">
          <a:scrgbClr r="0" g="0" b="0"/>
        </a:lnRef>
        <a:fillRef idx="0">
          <a:scrgbClr r="0" g="0" b="0"/>
        </a:fillRef>
        <a:effectRef idx="0">
          <a:scrgbClr r="0" g="0" b="0"/>
        </a:effectRef>
        <a:fontRef idx="minor"/>
      </dsp:style>
    </dsp:sp>
    <dsp:sp modelId="{81899617-A636-4445-B359-685B20768AF2}">
      <dsp:nvSpPr>
        <dsp:cNvPr id="0" name=""/>
        <dsp:cNvSpPr/>
      </dsp:nvSpPr>
      <dsp:spPr>
        <a:xfrm>
          <a:off x="6332905" y="1587398"/>
          <a:ext cx="90708" cy="90708"/>
        </a:xfrm>
        <a:prstGeom prst="ellipse">
          <a:avLst/>
        </a:prstGeom>
        <a:solidFill>
          <a:schemeClr val="accent5">
            <a:hueOff val="11606576"/>
            <a:satOff val="5128"/>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70518-301C-8647-964B-568D4DDCB9BD}">
      <dsp:nvSpPr>
        <dsp:cNvPr id="0" name=""/>
        <dsp:cNvSpPr/>
      </dsp:nvSpPr>
      <dsp:spPr>
        <a:xfrm rot="5400000">
          <a:off x="8401553" y="1142679"/>
          <a:ext cx="453542" cy="2250064"/>
        </a:xfrm>
        <a:prstGeom prst="round2SameRect">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s-ES_tradnl" sz="1400" kern="1200" noProof="0" dirty="0"/>
            <a:t>8 Enero</a:t>
          </a:r>
        </a:p>
      </dsp:txBody>
      <dsp:txXfrm rot="-5400000">
        <a:off x="7503292" y="2063080"/>
        <a:ext cx="2227924" cy="409262"/>
      </dsp:txXfrm>
    </dsp:sp>
    <dsp:sp modelId="{C4B9546A-9039-394A-AA81-8210A27547D6}">
      <dsp:nvSpPr>
        <dsp:cNvPr id="0" name=""/>
        <dsp:cNvSpPr/>
      </dsp:nvSpPr>
      <dsp:spPr>
        <a:xfrm>
          <a:off x="6753270" y="2948025"/>
          <a:ext cx="3750107" cy="158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s-ES_tradnl" sz="1400" kern="1200" noProof="0" dirty="0"/>
            <a:t>Evaluación 4</a:t>
          </a:r>
        </a:p>
      </dsp:txBody>
      <dsp:txXfrm>
        <a:off x="6753270" y="2948025"/>
        <a:ext cx="3750107" cy="1587398"/>
      </dsp:txXfrm>
    </dsp:sp>
    <dsp:sp modelId="{2919412D-F523-BD47-8131-7CCE50803712}">
      <dsp:nvSpPr>
        <dsp:cNvPr id="0" name=""/>
        <dsp:cNvSpPr/>
      </dsp:nvSpPr>
      <dsp:spPr>
        <a:xfrm>
          <a:off x="8628324" y="2494483"/>
          <a:ext cx="0" cy="362833"/>
        </a:xfrm>
        <a:prstGeom prst="line">
          <a:avLst/>
        </a:prstGeom>
        <a:noFill/>
        <a:ln w="6350" cap="flat" cmpd="sng" algn="ctr">
          <a:solidFill>
            <a:schemeClr val="accent5">
              <a:hueOff val="17409864"/>
              <a:satOff val="7692"/>
              <a:lumOff val="-8432"/>
              <a:alphaOff val="0"/>
            </a:schemeClr>
          </a:solidFill>
          <a:prstDash val="dash"/>
          <a:miter lim="800000"/>
        </a:ln>
        <a:effectLst/>
      </dsp:spPr>
      <dsp:style>
        <a:lnRef idx="1">
          <a:scrgbClr r="0" g="0" b="0"/>
        </a:lnRef>
        <a:fillRef idx="0">
          <a:scrgbClr r="0" g="0" b="0"/>
        </a:fillRef>
        <a:effectRef idx="0">
          <a:scrgbClr r="0" g="0" b="0"/>
        </a:effectRef>
        <a:fontRef idx="minor"/>
      </dsp:style>
    </dsp:sp>
    <dsp:sp modelId="{CDDF829A-FB49-A740-BD28-30F1527D7520}">
      <dsp:nvSpPr>
        <dsp:cNvPr id="0" name=""/>
        <dsp:cNvSpPr/>
      </dsp:nvSpPr>
      <dsp:spPr>
        <a:xfrm>
          <a:off x="8582970" y="2857317"/>
          <a:ext cx="90708" cy="90708"/>
        </a:xfrm>
        <a:prstGeom prst="ellipse">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7364B-1AD2-0345-93B6-286E75F8CBA6}" type="datetimeFigureOut">
              <a:rPr lang="es-CL" smtClean="0"/>
              <a:t>13-09-20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F23A4-258F-E744-9A95-194ABD0BF10C}" type="slidenum">
              <a:rPr lang="es-CL" smtClean="0"/>
              <a:t>‹Nº›</a:t>
            </a:fld>
            <a:endParaRPr lang="es-CL"/>
          </a:p>
        </p:txBody>
      </p:sp>
    </p:spTree>
    <p:extLst>
      <p:ext uri="{BB962C8B-B14F-4D97-AF65-F5344CB8AC3E}">
        <p14:creationId xmlns:p14="http://schemas.microsoft.com/office/powerpoint/2010/main" val="30013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DFEA8AD5-CCCB-534C-B514-5F886CCA3550}" type="datetime1">
              <a:rPr lang="es-CL" smtClean="0"/>
              <a:t>13-09-20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332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7FBCE191-AF78-0B47-B470-82E8195654C0}" type="datetime1">
              <a:rPr lang="es-CL" smtClean="0"/>
              <a:t>13-09-20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5455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E23A0A2D-028F-0746-847E-EF2692C9F6C0}" type="datetime1">
              <a:rPr lang="es-CL" smtClean="0"/>
              <a:t>13-09-20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9225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A86C757B-B08C-4C4F-B77A-4D9298517918}" type="datetime1">
              <a:rPr lang="es-CL" smtClean="0"/>
              <a:t>13-09-20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37961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2337525A-BC14-7947-9DFA-391ADA3BDDD7}" type="datetime1">
              <a:rPr lang="es-CL" smtClean="0"/>
              <a:t>13-09-20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79546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F56E99F2-BAB1-1246-B751-C5AA6E54DD58}" type="datetime1">
              <a:rPr lang="es-CL" smtClean="0"/>
              <a:t>13-09-20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25938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6142B588-6D08-4448-B54C-51DA683C572C}" type="datetime1">
              <a:rPr lang="es-CL" smtClean="0"/>
              <a:t>13-09-20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44902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11A6BF84-86C7-9B4B-AADC-F37FA2363F21}" type="datetime1">
              <a:rPr lang="es-CL" smtClean="0"/>
              <a:t>13-09-20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9989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FD6F268-B9EE-A148-8AFC-F50B4913935C}" type="datetime1">
              <a:rPr lang="es-CL" smtClean="0"/>
              <a:t>13-09-20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0819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FEB92BFC-5702-EE48-8D81-FF3562136068}" type="datetime1">
              <a:rPr lang="es-CL" smtClean="0"/>
              <a:t>13-09-20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92664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F20173D7-6FCB-4D40-809A-A30E7C8F54DF}" type="datetime1">
              <a:rPr lang="es-CL" smtClean="0"/>
              <a:t>13-09-20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54240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8F2A1-1815-1241-9BE5-55F4C2AAB4B0}" type="datetime1">
              <a:rPr lang="es-CL" smtClean="0"/>
              <a:t>13-09-20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899279731"/>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9" r:id="rId6"/>
    <p:sldLayoutId id="2147483904" r:id="rId7"/>
    <p:sldLayoutId id="2147483905" r:id="rId8"/>
    <p:sldLayoutId id="2147483906" r:id="rId9"/>
    <p:sldLayoutId id="2147483908" r:id="rId10"/>
    <p:sldLayoutId id="21474839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book-pitched-book-pages-paper-1738609/" TargetMode="External"/><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image" Target="../media/image3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0834EB-7771-4E60-9B15-40E83D7EB5CE}"/>
              </a:ext>
            </a:extLst>
          </p:cNvPr>
          <p:cNvPicPr>
            <a:picLocks noChangeAspect="1"/>
          </p:cNvPicPr>
          <p:nvPr/>
        </p:nvPicPr>
        <p:blipFill rotWithShape="1">
          <a:blip r:embed="rId2"/>
          <a:srcRect t="9091" r="23872"/>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D29F4C0-5836-BF4C-9AD5-FC2E059262D2}"/>
              </a:ext>
            </a:extLst>
          </p:cNvPr>
          <p:cNvSpPr>
            <a:spLocks noGrp="1"/>
          </p:cNvSpPr>
          <p:nvPr>
            <p:ph type="ctrTitle"/>
          </p:nvPr>
        </p:nvSpPr>
        <p:spPr>
          <a:xfrm>
            <a:off x="477980" y="1122363"/>
            <a:ext cx="9788238" cy="3204134"/>
          </a:xfrm>
        </p:spPr>
        <p:txBody>
          <a:bodyPr anchor="b">
            <a:normAutofit/>
          </a:bodyPr>
          <a:lstStyle/>
          <a:p>
            <a:r>
              <a:rPr lang="es-CL" sz="4800" dirty="0"/>
              <a:t>Programación orientada a objetos</a:t>
            </a:r>
            <a:br>
              <a:rPr lang="es-CL" sz="4800" dirty="0"/>
            </a:br>
            <a:r>
              <a:rPr lang="es-CL" sz="4800" dirty="0"/>
              <a:t>620433</a:t>
            </a:r>
          </a:p>
        </p:txBody>
      </p:sp>
      <p:sp>
        <p:nvSpPr>
          <p:cNvPr id="3" name="Subtítulo 2">
            <a:extLst>
              <a:ext uri="{FF2B5EF4-FFF2-40B4-BE49-F238E27FC236}">
                <a16:creationId xmlns:a16="http://schemas.microsoft.com/office/drawing/2014/main" id="{9C9BF486-00CF-5A40-93B6-39B87D65400D}"/>
              </a:ext>
            </a:extLst>
          </p:cNvPr>
          <p:cNvSpPr>
            <a:spLocks noGrp="1"/>
          </p:cNvSpPr>
          <p:nvPr>
            <p:ph type="subTitle" idx="1"/>
          </p:nvPr>
        </p:nvSpPr>
        <p:spPr>
          <a:xfrm>
            <a:off x="477980" y="4872922"/>
            <a:ext cx="4023359" cy="1208141"/>
          </a:xfrm>
        </p:spPr>
        <p:txBody>
          <a:bodyPr>
            <a:normAutofit/>
          </a:bodyPr>
          <a:lstStyle/>
          <a:p>
            <a:r>
              <a:rPr lang="es-CL" sz="2000"/>
              <a:t>Jazna Meza Hidalgo</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0248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841248" y="334644"/>
            <a:ext cx="10509504" cy="1076914"/>
          </a:xfrm>
        </p:spPr>
        <p:txBody>
          <a:bodyPr anchor="ctr">
            <a:normAutofit/>
          </a:bodyPr>
          <a:lstStyle/>
          <a:p>
            <a:r>
              <a:rPr lang="es-CL"/>
              <a:t>Fechas Evaluaciones</a:t>
            </a:r>
          </a:p>
        </p:txBody>
      </p:sp>
      <p:sp>
        <p:nvSpPr>
          <p:cNvPr id="29" name="Rectangle 2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88F4EC52-37A0-EA4B-A6A1-C9EB5FC7DAE6}"/>
              </a:ext>
            </a:extLst>
          </p:cNvPr>
          <p:cNvSpPr>
            <a:spLocks noGrp="1"/>
          </p:cNvSpPr>
          <p:nvPr>
            <p:ph type="sldNum" sz="quarter" idx="12"/>
          </p:nvPr>
        </p:nvSpPr>
        <p:spPr>
          <a:xfrm>
            <a:off x="8717280" y="6356350"/>
            <a:ext cx="2633472" cy="365125"/>
          </a:xfrm>
        </p:spPr>
        <p:txBody>
          <a:bodyPr>
            <a:normAutofit/>
          </a:bodyPr>
          <a:lstStyle/>
          <a:p>
            <a:pPr>
              <a:spcAft>
                <a:spcPts val="600"/>
              </a:spcAft>
            </a:pPr>
            <a:fld id="{B2DC25EE-239B-4C5F-AAD1-255A7D5F1EE2}" type="slidenum">
              <a:rPr lang="en-US"/>
              <a:pPr>
                <a:spcAft>
                  <a:spcPts val="600"/>
                </a:spcAft>
              </a:pPr>
              <a:t>10</a:t>
            </a:fld>
            <a:endParaRPr lang="en-US"/>
          </a:p>
        </p:txBody>
      </p:sp>
      <p:graphicFrame>
        <p:nvGraphicFramePr>
          <p:cNvPr id="31" name="Marcador de contenido 2">
            <a:extLst>
              <a:ext uri="{FF2B5EF4-FFF2-40B4-BE49-F238E27FC236}">
                <a16:creationId xmlns:a16="http://schemas.microsoft.com/office/drawing/2014/main" id="{88BEDE5F-2F83-41FE-845A-C498501A899C}"/>
              </a:ext>
            </a:extLst>
          </p:cNvPr>
          <p:cNvGraphicFramePr>
            <a:graphicFrameLocks noGrp="1"/>
          </p:cNvGraphicFramePr>
          <p:nvPr>
            <p:ph idx="1"/>
            <p:extLst>
              <p:ext uri="{D42A27DB-BD31-4B8C-83A1-F6EECF244321}">
                <p14:modId xmlns:p14="http://schemas.microsoft.com/office/powerpoint/2010/main" val="47965816"/>
              </p:ext>
            </p:extLst>
          </p:nvPr>
        </p:nvGraphicFramePr>
        <p:xfrm>
          <a:off x="644236" y="1701202"/>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16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2">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7255564" y="834888"/>
            <a:ext cx="4314645" cy="1268958"/>
          </a:xfrm>
        </p:spPr>
        <p:txBody>
          <a:bodyPr anchor="b">
            <a:normAutofit/>
          </a:bodyPr>
          <a:lstStyle/>
          <a:p>
            <a:r>
              <a:rPr lang="es-CL" sz="3200"/>
              <a:t>BIBLIOGRAFÍA</a:t>
            </a:r>
          </a:p>
        </p:txBody>
      </p:sp>
      <p:pic>
        <p:nvPicPr>
          <p:cNvPr id="7" name="Imagen 6" descr="Imagen que contiene tabla, interior, hecho de madera, escritorio&#10;&#10;Descripción generada automáticamente">
            <a:extLst>
              <a:ext uri="{FF2B5EF4-FFF2-40B4-BE49-F238E27FC236}">
                <a16:creationId xmlns:a16="http://schemas.microsoft.com/office/drawing/2014/main" id="{F7A93F70-4DA7-F548-AB83-2F89E0BCFCB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405" r="19416"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82" name="Rectangle 7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76">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4FF5669F-4777-AE40-A308-C8931D76284A}"/>
              </a:ext>
            </a:extLst>
          </p:cNvPr>
          <p:cNvSpPr>
            <a:spLocks noGrp="1"/>
          </p:cNvSpPr>
          <p:nvPr>
            <p:ph idx="1"/>
          </p:nvPr>
        </p:nvSpPr>
        <p:spPr>
          <a:xfrm>
            <a:off x="7255563" y="2557587"/>
            <a:ext cx="4314645" cy="3717317"/>
          </a:xfrm>
        </p:spPr>
        <p:txBody>
          <a:bodyPr anchor="t">
            <a:normAutofit/>
          </a:bodyPr>
          <a:lstStyle/>
          <a:p>
            <a:pPr lvl="0"/>
            <a:r>
              <a:rPr lang="es-CL" sz="1700" dirty="0"/>
              <a:t>Joyanes, L. (2011). Programación en Java 6. Mc Graw Hill.</a:t>
            </a:r>
          </a:p>
          <a:p>
            <a:pPr lvl="0"/>
            <a:r>
              <a:rPr lang="en-US" sz="1700" dirty="0"/>
              <a:t>Shildt, H. (2011). Java. A Beginner’s Guide (6a. ed.). McGraw Hill Osborne Media.</a:t>
            </a:r>
            <a:endParaRPr lang="es-CL" sz="1700" dirty="0"/>
          </a:p>
          <a:p>
            <a:r>
              <a:rPr lang="es-ES" sz="1700" dirty="0" err="1"/>
              <a:t>Deitel</a:t>
            </a:r>
            <a:r>
              <a:rPr lang="es-ES" sz="1700" dirty="0"/>
              <a:t>, P. y </a:t>
            </a:r>
            <a:r>
              <a:rPr lang="es-ES" sz="1700" dirty="0" err="1"/>
              <a:t>Deitel</a:t>
            </a:r>
            <a:r>
              <a:rPr lang="es-ES" sz="1700" dirty="0"/>
              <a:t>, H. (2008). </a:t>
            </a:r>
            <a:r>
              <a:rPr lang="es-CL" sz="1700" dirty="0"/>
              <a:t>Cómo Programar en Java (7a. ed.). Pearson </a:t>
            </a:r>
          </a:p>
          <a:p>
            <a:r>
              <a:rPr lang="es-CL" sz="1700" dirty="0"/>
              <a:t>Deite, P.  Deitel, H. (2016).  Cómo Programar en Java (10ª ed.). Pearson</a:t>
            </a:r>
          </a:p>
        </p:txBody>
      </p:sp>
      <p:sp>
        <p:nvSpPr>
          <p:cNvPr id="4" name="Marcador de número de diapositiva 3">
            <a:extLst>
              <a:ext uri="{FF2B5EF4-FFF2-40B4-BE49-F238E27FC236}">
                <a16:creationId xmlns:a16="http://schemas.microsoft.com/office/drawing/2014/main" id="{88F4EC52-37A0-EA4B-A6A1-C9EB5FC7DAE6}"/>
              </a:ext>
            </a:extLst>
          </p:cNvPr>
          <p:cNvSpPr>
            <a:spLocks noGrp="1"/>
          </p:cNvSpPr>
          <p:nvPr>
            <p:ph type="sldNum" sz="quarter" idx="12"/>
          </p:nvPr>
        </p:nvSpPr>
        <p:spPr>
          <a:xfrm>
            <a:off x="10512543" y="6356350"/>
            <a:ext cx="1039115" cy="365125"/>
          </a:xfrm>
        </p:spPr>
        <p:txBody>
          <a:bodyPr>
            <a:normAutofit/>
          </a:bodyPr>
          <a:lstStyle/>
          <a:p>
            <a:pPr>
              <a:spcAft>
                <a:spcPts val="600"/>
              </a:spcAft>
            </a:pPr>
            <a:fld id="{B2DC25EE-239B-4C5F-AAD1-255A7D5F1EE2}" type="slidenum">
              <a:rPr lang="en-US" smtClean="0"/>
              <a:pPr>
                <a:spcAft>
                  <a:spcPts val="600"/>
                </a:spcAft>
              </a:pPr>
              <a:t>11</a:t>
            </a:fld>
            <a:endParaRPr lang="en-US"/>
          </a:p>
        </p:txBody>
      </p:sp>
      <p:sp>
        <p:nvSpPr>
          <p:cNvPr id="5" name="CuadroTexto 4">
            <a:extLst>
              <a:ext uri="{FF2B5EF4-FFF2-40B4-BE49-F238E27FC236}">
                <a16:creationId xmlns:a16="http://schemas.microsoft.com/office/drawing/2014/main" id="{9A40916A-E1B6-1449-9799-21A7614849B0}"/>
              </a:ext>
            </a:extLst>
          </p:cNvPr>
          <p:cNvSpPr txBox="1"/>
          <p:nvPr/>
        </p:nvSpPr>
        <p:spPr>
          <a:xfrm>
            <a:off x="123686" y="167236"/>
            <a:ext cx="4704173" cy="369332"/>
          </a:xfrm>
          <a:prstGeom prst="rect">
            <a:avLst/>
          </a:prstGeom>
          <a:noFill/>
        </p:spPr>
        <p:txBody>
          <a:bodyPr wrap="none" rtlCol="0">
            <a:spAutoFit/>
          </a:bodyPr>
          <a:lstStyle/>
          <a:p>
            <a:pPr>
              <a:spcAft>
                <a:spcPts val="600"/>
              </a:spcAft>
            </a:pPr>
            <a:r>
              <a:rPr lang="es-ES_tradnl" dirty="0"/>
              <a:t>DISPONIBLES EN CARPETA COMPARTIIDA</a:t>
            </a:r>
          </a:p>
        </p:txBody>
      </p:sp>
    </p:spTree>
    <p:extLst>
      <p:ext uri="{BB962C8B-B14F-4D97-AF65-F5344CB8AC3E}">
        <p14:creationId xmlns:p14="http://schemas.microsoft.com/office/powerpoint/2010/main" val="220901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Herramientas</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n 5">
            <a:extLst>
              <a:ext uri="{FF2B5EF4-FFF2-40B4-BE49-F238E27FC236}">
                <a16:creationId xmlns:a16="http://schemas.microsoft.com/office/drawing/2014/main" id="{8731E858-7F6A-264B-AB5C-FCF3865E5AEE}"/>
              </a:ext>
            </a:extLst>
          </p:cNvPr>
          <p:cNvPicPr>
            <a:picLocks noChangeAspect="1"/>
          </p:cNvPicPr>
          <p:nvPr/>
        </p:nvPicPr>
        <p:blipFill>
          <a:blip r:embed="rId2"/>
          <a:stretch>
            <a:fillRect/>
          </a:stretch>
        </p:blipFill>
        <p:spPr>
          <a:xfrm>
            <a:off x="6692422" y="228853"/>
            <a:ext cx="2009339" cy="2009339"/>
          </a:xfrm>
          <a:prstGeom prst="rect">
            <a:avLst/>
          </a:prstGeom>
        </p:spPr>
      </p:pic>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D77CA67A-C134-D743-85F6-7D8AE1F7BD95}"/>
              </a:ext>
            </a:extLst>
          </p:cNvPr>
          <p:cNvPicPr>
            <a:picLocks noChangeAspect="1"/>
          </p:cNvPicPr>
          <p:nvPr/>
        </p:nvPicPr>
        <p:blipFill>
          <a:blip r:embed="rId3"/>
          <a:stretch>
            <a:fillRect/>
          </a:stretch>
        </p:blipFill>
        <p:spPr>
          <a:xfrm>
            <a:off x="6781977" y="3551904"/>
            <a:ext cx="3035515" cy="1470622"/>
          </a:xfrm>
          <a:prstGeom prst="rect">
            <a:avLst/>
          </a:prstGeom>
          <a:effectLst>
            <a:reflection blurRad="6350" stA="50000" endA="300" endPos="38500" dist="50800" dir="5400000" sy="-100000" algn="bl" rotWithShape="0"/>
          </a:effectLst>
        </p:spPr>
      </p:pic>
      <p:sp>
        <p:nvSpPr>
          <p:cNvPr id="8" name="Marcador de número de diapositiva 7">
            <a:extLst>
              <a:ext uri="{FF2B5EF4-FFF2-40B4-BE49-F238E27FC236}">
                <a16:creationId xmlns:a16="http://schemas.microsoft.com/office/drawing/2014/main" id="{9A2A11B8-0881-B241-ADDB-BE229F38AA8B}"/>
              </a:ext>
            </a:extLst>
          </p:cNvPr>
          <p:cNvSpPr>
            <a:spLocks noGrp="1"/>
          </p:cNvSpPr>
          <p:nvPr>
            <p:ph type="sldNum" sz="quarter" idx="12"/>
          </p:nvPr>
        </p:nvSpPr>
        <p:spPr>
          <a:xfrm>
            <a:off x="10499650" y="6356350"/>
            <a:ext cx="1203253"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
        <p:nvSpPr>
          <p:cNvPr id="7" name="CuadroTexto 6">
            <a:extLst>
              <a:ext uri="{FF2B5EF4-FFF2-40B4-BE49-F238E27FC236}">
                <a16:creationId xmlns:a16="http://schemas.microsoft.com/office/drawing/2014/main" id="{87376261-2605-394C-9F43-561F654356E3}"/>
              </a:ext>
            </a:extLst>
          </p:cNvPr>
          <p:cNvSpPr txBox="1"/>
          <p:nvPr/>
        </p:nvSpPr>
        <p:spPr>
          <a:xfrm>
            <a:off x="6872026" y="2201454"/>
            <a:ext cx="1550424" cy="369332"/>
          </a:xfrm>
          <a:prstGeom prst="rect">
            <a:avLst/>
          </a:prstGeom>
          <a:noFill/>
        </p:spPr>
        <p:txBody>
          <a:bodyPr wrap="none" rtlCol="0">
            <a:spAutoFit/>
          </a:bodyPr>
          <a:lstStyle/>
          <a:p>
            <a:r>
              <a:rPr lang="es-ES_tradnl" dirty="0"/>
              <a:t>VERSIÓN 8.2</a:t>
            </a:r>
          </a:p>
        </p:txBody>
      </p:sp>
      <p:sp>
        <p:nvSpPr>
          <p:cNvPr id="21" name="CuadroTexto 20">
            <a:extLst>
              <a:ext uri="{FF2B5EF4-FFF2-40B4-BE49-F238E27FC236}">
                <a16:creationId xmlns:a16="http://schemas.microsoft.com/office/drawing/2014/main" id="{F48AEABB-E9BD-B941-B185-122D7F24975C}"/>
              </a:ext>
            </a:extLst>
          </p:cNvPr>
          <p:cNvSpPr txBox="1"/>
          <p:nvPr/>
        </p:nvSpPr>
        <p:spPr>
          <a:xfrm>
            <a:off x="9676672" y="4186732"/>
            <a:ext cx="807016" cy="369332"/>
          </a:xfrm>
          <a:prstGeom prst="rect">
            <a:avLst/>
          </a:prstGeom>
          <a:noFill/>
        </p:spPr>
        <p:txBody>
          <a:bodyPr wrap="none" rtlCol="0">
            <a:spAutoFit/>
          </a:bodyPr>
          <a:lstStyle/>
          <a:p>
            <a:r>
              <a:rPr lang="es-ES_tradnl" dirty="0"/>
              <a:t>JDK 8</a:t>
            </a:r>
          </a:p>
        </p:txBody>
      </p:sp>
    </p:spTree>
    <p:extLst>
      <p:ext uri="{BB962C8B-B14F-4D97-AF65-F5344CB8AC3E}">
        <p14:creationId xmlns:p14="http://schemas.microsoft.com/office/powerpoint/2010/main" val="374651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841248" y="256032"/>
            <a:ext cx="10506456" cy="1014984"/>
          </a:xfrm>
        </p:spPr>
        <p:txBody>
          <a:bodyPr anchor="b">
            <a:normAutofit/>
          </a:bodyPr>
          <a:lstStyle/>
          <a:p>
            <a:r>
              <a:rPr lang="es-CL" dirty="0"/>
              <a:t>Quién es Jazna Meza Hidalgo</a:t>
            </a:r>
          </a:p>
        </p:txBody>
      </p:sp>
      <p:sp>
        <p:nvSpPr>
          <p:cNvPr id="35" name="Rectangle 3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0AEA13FF-4187-8D44-BB9C-604261E3214B}"/>
              </a:ext>
            </a:extLst>
          </p:cNvPr>
          <p:cNvSpPr>
            <a:spLocks noGrp="1"/>
          </p:cNvSpPr>
          <p:nvPr>
            <p:ph type="sldNum" sz="quarter" idx="12"/>
          </p:nvPr>
        </p:nvSpPr>
        <p:spPr>
          <a:xfrm>
            <a:off x="8873254" y="6356350"/>
            <a:ext cx="2477498" cy="365125"/>
          </a:xfrm>
        </p:spPr>
        <p:txBody>
          <a:bodyPr>
            <a:normAutofit/>
          </a:bodyPr>
          <a:lstStyle/>
          <a:p>
            <a:pPr>
              <a:spcAft>
                <a:spcPts val="600"/>
              </a:spcAft>
            </a:pPr>
            <a:fld id="{B2DC25EE-239B-4C5F-AAD1-255A7D5F1EE2}" type="slidenum">
              <a:rPr lang="en-US" smtClean="0"/>
              <a:pPr>
                <a:spcAft>
                  <a:spcPts val="600"/>
                </a:spcAft>
              </a:pPr>
              <a:t>2</a:t>
            </a:fld>
            <a:endParaRPr lang="en-US"/>
          </a:p>
        </p:txBody>
      </p:sp>
      <p:graphicFrame>
        <p:nvGraphicFramePr>
          <p:cNvPr id="19" name="Marcador de contenido 2">
            <a:extLst>
              <a:ext uri="{FF2B5EF4-FFF2-40B4-BE49-F238E27FC236}">
                <a16:creationId xmlns:a16="http://schemas.microsoft.com/office/drawing/2014/main" id="{CD15CC38-E0B9-403F-B9D7-5FE5176C29A0}"/>
              </a:ext>
            </a:extLst>
          </p:cNvPr>
          <p:cNvGraphicFramePr>
            <a:graphicFrameLocks noGrp="1"/>
          </p:cNvGraphicFramePr>
          <p:nvPr>
            <p:ph idx="1"/>
            <p:extLst>
              <p:ext uri="{D42A27DB-BD31-4B8C-83A1-F6EECF244321}">
                <p14:modId xmlns:p14="http://schemas.microsoft.com/office/powerpoint/2010/main" val="168605067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38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841248" y="685800"/>
            <a:ext cx="10506456" cy="1157005"/>
          </a:xfrm>
        </p:spPr>
        <p:txBody>
          <a:bodyPr anchor="b">
            <a:normAutofit/>
          </a:bodyPr>
          <a:lstStyle/>
          <a:p>
            <a:r>
              <a:rPr lang="es-CL" sz="4800"/>
              <a:t>Área de interes</a:t>
            </a:r>
          </a:p>
        </p:txBody>
      </p:sp>
      <p:sp>
        <p:nvSpPr>
          <p:cNvPr id="44" name="Rectangle 4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0AEA13FF-4187-8D44-BB9C-604261E3214B}"/>
              </a:ext>
            </a:extLst>
          </p:cNvPr>
          <p:cNvSpPr>
            <a:spLocks noGrp="1"/>
          </p:cNvSpPr>
          <p:nvPr>
            <p:ph type="sldNum" sz="quarter" idx="12"/>
          </p:nvPr>
        </p:nvSpPr>
        <p:spPr>
          <a:xfrm>
            <a:off x="8860536" y="6356350"/>
            <a:ext cx="2490216" cy="365125"/>
          </a:xfrm>
        </p:spPr>
        <p:txBody>
          <a:bodyPr>
            <a:normAutofit/>
          </a:bodyPr>
          <a:lstStyle/>
          <a:p>
            <a:pPr>
              <a:spcAft>
                <a:spcPts val="600"/>
              </a:spcAft>
            </a:pPr>
            <a:fld id="{B2DC25EE-239B-4C5F-AAD1-255A7D5F1EE2}" type="slidenum">
              <a:rPr lang="en-US" smtClean="0"/>
              <a:pPr>
                <a:spcAft>
                  <a:spcPts val="600"/>
                </a:spcAft>
              </a:pPr>
              <a:t>3</a:t>
            </a:fld>
            <a:endParaRPr lang="en-US"/>
          </a:p>
        </p:txBody>
      </p:sp>
      <p:graphicFrame>
        <p:nvGraphicFramePr>
          <p:cNvPr id="19" name="Marcador de contenido 2">
            <a:extLst>
              <a:ext uri="{FF2B5EF4-FFF2-40B4-BE49-F238E27FC236}">
                <a16:creationId xmlns:a16="http://schemas.microsoft.com/office/drawing/2014/main" id="{CD15CC38-E0B9-403F-B9D7-5FE5176C29A0}"/>
              </a:ext>
            </a:extLst>
          </p:cNvPr>
          <p:cNvGraphicFramePr>
            <a:graphicFrameLocks noGrp="1"/>
          </p:cNvGraphicFramePr>
          <p:nvPr>
            <p:ph idx="1"/>
            <p:extLst>
              <p:ext uri="{D42A27DB-BD31-4B8C-83A1-F6EECF244321}">
                <p14:modId xmlns:p14="http://schemas.microsoft.com/office/powerpoint/2010/main" val="2190422077"/>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72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2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2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621792" y="1161288"/>
            <a:ext cx="3602736" cy="4526280"/>
          </a:xfrm>
        </p:spPr>
        <p:txBody>
          <a:bodyPr>
            <a:normAutofit/>
          </a:bodyPr>
          <a:lstStyle/>
          <a:p>
            <a:r>
              <a:rPr lang="es-CL"/>
              <a:t>Datos importantes</a:t>
            </a:r>
            <a:endParaRPr lang="es-CL" dirty="0"/>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0AEA13FF-4187-8D44-BB9C-604261E3214B}"/>
              </a:ext>
            </a:extLst>
          </p:cNvPr>
          <p:cNvSpPr>
            <a:spLocks noGrp="1"/>
          </p:cNvSpPr>
          <p:nvPr>
            <p:ph type="sldNum" sz="quarter" idx="12"/>
          </p:nvPr>
        </p:nvSpPr>
        <p:spPr>
          <a:xfrm>
            <a:off x="8801100" y="6356350"/>
            <a:ext cx="2743200" cy="365125"/>
          </a:xfrm>
        </p:spPr>
        <p:txBody>
          <a:bodyPr>
            <a:normAutofit/>
          </a:bodyPr>
          <a:lstStyle/>
          <a:p>
            <a:pPr>
              <a:spcAft>
                <a:spcPts val="600"/>
              </a:spcAft>
            </a:pPr>
            <a:fld id="{B2DC25EE-239B-4C5F-AAD1-255A7D5F1EE2}" type="slidenum">
              <a:rPr lang="en-US" smtClean="0"/>
              <a:pPr>
                <a:spcAft>
                  <a:spcPts val="600"/>
                </a:spcAft>
              </a:pPr>
              <a:t>4</a:t>
            </a:fld>
            <a:endParaRPr lang="en-US"/>
          </a:p>
        </p:txBody>
      </p:sp>
      <p:graphicFrame>
        <p:nvGraphicFramePr>
          <p:cNvPr id="41" name="Marcador de contenido 4">
            <a:extLst>
              <a:ext uri="{FF2B5EF4-FFF2-40B4-BE49-F238E27FC236}">
                <a16:creationId xmlns:a16="http://schemas.microsoft.com/office/drawing/2014/main" id="{BEDA9B0A-7F55-4BE2-AA8C-6CC585925745}"/>
              </a:ext>
            </a:extLst>
          </p:cNvPr>
          <p:cNvGraphicFramePr>
            <a:graphicFrameLocks noGrp="1"/>
          </p:cNvGraphicFramePr>
          <p:nvPr>
            <p:ph idx="1"/>
            <p:extLst>
              <p:ext uri="{D42A27DB-BD31-4B8C-83A1-F6EECF244321}">
                <p14:modId xmlns:p14="http://schemas.microsoft.com/office/powerpoint/2010/main" val="217911214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2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621792" y="1161288"/>
            <a:ext cx="3602736" cy="4526280"/>
          </a:xfrm>
        </p:spPr>
        <p:txBody>
          <a:bodyPr>
            <a:normAutofit/>
          </a:bodyPr>
          <a:lstStyle/>
          <a:p>
            <a:r>
              <a:rPr lang="es-CL" dirty="0"/>
              <a:t>Dinámica de clases</a:t>
            </a:r>
          </a:p>
        </p:txBody>
      </p:sp>
      <p:sp>
        <p:nvSpPr>
          <p:cNvPr id="4" name="Marcador de número de diapositiva 3">
            <a:extLst>
              <a:ext uri="{FF2B5EF4-FFF2-40B4-BE49-F238E27FC236}">
                <a16:creationId xmlns:a16="http://schemas.microsoft.com/office/drawing/2014/main" id="{0AEA13FF-4187-8D44-BB9C-604261E3214B}"/>
              </a:ext>
            </a:extLst>
          </p:cNvPr>
          <p:cNvSpPr>
            <a:spLocks noGrp="1"/>
          </p:cNvSpPr>
          <p:nvPr>
            <p:ph type="sldNum" sz="quarter" idx="12"/>
          </p:nvPr>
        </p:nvSpPr>
        <p:spPr>
          <a:xfrm>
            <a:off x="8801100" y="6356350"/>
            <a:ext cx="2743200" cy="365125"/>
          </a:xfrm>
        </p:spPr>
        <p:txBody>
          <a:bodyPr>
            <a:normAutofit/>
          </a:bodyPr>
          <a:lstStyle/>
          <a:p>
            <a:pPr>
              <a:spcAft>
                <a:spcPts val="600"/>
              </a:spcAft>
            </a:pPr>
            <a:fld id="{B2DC25EE-239B-4C5F-AAD1-255A7D5F1EE2}" type="slidenum">
              <a:rPr lang="en-US" smtClean="0"/>
              <a:pPr>
                <a:spcAft>
                  <a:spcPts val="600"/>
                </a:spcAft>
              </a:pPr>
              <a:t>5</a:t>
            </a:fld>
            <a:endParaRPr lang="en-US"/>
          </a:p>
        </p:txBody>
      </p:sp>
      <p:graphicFrame>
        <p:nvGraphicFramePr>
          <p:cNvPr id="41" name="Marcador de contenido 4">
            <a:extLst>
              <a:ext uri="{FF2B5EF4-FFF2-40B4-BE49-F238E27FC236}">
                <a16:creationId xmlns:a16="http://schemas.microsoft.com/office/drawing/2014/main" id="{BEDA9B0A-7F55-4BE2-AA8C-6CC585925745}"/>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69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35">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868680" y="1719072"/>
            <a:ext cx="3103427" cy="3520440"/>
          </a:xfrm>
        </p:spPr>
        <p:txBody>
          <a:bodyPr anchor="t">
            <a:normAutofit/>
          </a:bodyPr>
          <a:lstStyle/>
          <a:p>
            <a:r>
              <a:rPr lang="es-CL" sz="3600"/>
              <a:t>Línea de tiempo</a:t>
            </a:r>
          </a:p>
        </p:txBody>
      </p:sp>
      <p:sp>
        <p:nvSpPr>
          <p:cNvPr id="42" name="Rectangle 37">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0AEA13FF-4187-8D44-BB9C-604261E3214B}"/>
              </a:ext>
            </a:extLst>
          </p:cNvPr>
          <p:cNvSpPr>
            <a:spLocks noGrp="1"/>
          </p:cNvSpPr>
          <p:nvPr>
            <p:ph type="sldNum" sz="quarter" idx="12"/>
          </p:nvPr>
        </p:nvSpPr>
        <p:spPr>
          <a:xfrm>
            <a:off x="8540496" y="6356350"/>
            <a:ext cx="2743200" cy="365125"/>
          </a:xfrm>
        </p:spPr>
        <p:txBody>
          <a:bodyPr>
            <a:normAutofit/>
          </a:bodyPr>
          <a:lstStyle/>
          <a:p>
            <a:pPr>
              <a:spcAft>
                <a:spcPts val="600"/>
              </a:spcAft>
            </a:pPr>
            <a:fld id="{B2DC25EE-239B-4C5F-AAD1-255A7D5F1EE2}" type="slidenum">
              <a:rPr lang="en-US" smtClean="0"/>
              <a:pPr>
                <a:spcAft>
                  <a:spcPts val="600"/>
                </a:spcAft>
              </a:pPr>
              <a:t>6</a:t>
            </a:fld>
            <a:endParaRPr lang="en-US"/>
          </a:p>
        </p:txBody>
      </p:sp>
      <p:sp>
        <p:nvSpPr>
          <p:cNvPr id="9" name="Cara sonriente 8">
            <a:extLst>
              <a:ext uri="{FF2B5EF4-FFF2-40B4-BE49-F238E27FC236}">
                <a16:creationId xmlns:a16="http://schemas.microsoft.com/office/drawing/2014/main" id="{9636B696-41FF-0E49-A751-98426B35F49C}"/>
              </a:ext>
            </a:extLst>
          </p:cNvPr>
          <p:cNvSpPr/>
          <p:nvPr/>
        </p:nvSpPr>
        <p:spPr>
          <a:xfrm>
            <a:off x="7163902" y="1907309"/>
            <a:ext cx="540327" cy="534026"/>
          </a:xfrm>
          <a:prstGeom prst="smileyFace">
            <a:avLst/>
          </a:prstGeom>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s-ES_tradnl" b="1">
              <a:ln/>
              <a:solidFill>
                <a:schemeClr val="accent4"/>
              </a:solidFill>
            </a:endParaRPr>
          </a:p>
        </p:txBody>
      </p:sp>
      <p:sp>
        <p:nvSpPr>
          <p:cNvPr id="10" name="Estrella de 5 puntas 9">
            <a:extLst>
              <a:ext uri="{FF2B5EF4-FFF2-40B4-BE49-F238E27FC236}">
                <a16:creationId xmlns:a16="http://schemas.microsoft.com/office/drawing/2014/main" id="{A5F75271-B5A0-9942-BF28-FB17F0164E69}"/>
              </a:ext>
            </a:extLst>
          </p:cNvPr>
          <p:cNvSpPr/>
          <p:nvPr/>
        </p:nvSpPr>
        <p:spPr>
          <a:xfrm>
            <a:off x="7163901" y="4123929"/>
            <a:ext cx="540327" cy="5854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 name="Imagen 2">
            <a:extLst>
              <a:ext uri="{FF2B5EF4-FFF2-40B4-BE49-F238E27FC236}">
                <a16:creationId xmlns:a16="http://schemas.microsoft.com/office/drawing/2014/main" id="{B5E97E58-A668-704C-96E6-D58441F4F768}"/>
              </a:ext>
            </a:extLst>
          </p:cNvPr>
          <p:cNvPicPr>
            <a:picLocks noChangeAspect="1"/>
          </p:cNvPicPr>
          <p:nvPr/>
        </p:nvPicPr>
        <p:blipFill>
          <a:blip r:embed="rId2"/>
          <a:stretch>
            <a:fillRect/>
          </a:stretch>
        </p:blipFill>
        <p:spPr>
          <a:xfrm>
            <a:off x="8031072" y="835025"/>
            <a:ext cx="2882900" cy="4686300"/>
          </a:xfrm>
          <a:prstGeom prst="rect">
            <a:avLst/>
          </a:prstGeom>
        </p:spPr>
      </p:pic>
    </p:spTree>
    <p:extLst>
      <p:ext uri="{BB962C8B-B14F-4D97-AF65-F5344CB8AC3E}">
        <p14:creationId xmlns:p14="http://schemas.microsoft.com/office/powerpoint/2010/main" val="251388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36">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a:extLst>
              <a:ext uri="{FF2B5EF4-FFF2-40B4-BE49-F238E27FC236}">
                <a16:creationId xmlns:a16="http://schemas.microsoft.com/office/drawing/2014/main" id="{0AEA13FF-4187-8D44-BB9C-604261E3214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7</a:t>
            </a:fld>
            <a:endParaRPr lang="en-US"/>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841248" y="251312"/>
            <a:ext cx="10506456" cy="1010264"/>
          </a:xfrm>
        </p:spPr>
        <p:txBody>
          <a:bodyPr anchor="ctr">
            <a:normAutofit/>
          </a:bodyPr>
          <a:lstStyle/>
          <a:p>
            <a:r>
              <a:rPr lang="es-CL"/>
              <a:t>Qué aprenderemos</a:t>
            </a:r>
            <a:endParaRPr lang="es-CL" dirty="0"/>
          </a:p>
        </p:txBody>
      </p:sp>
      <p:graphicFrame>
        <p:nvGraphicFramePr>
          <p:cNvPr id="19" name="Marcador de contenido 2">
            <a:extLst>
              <a:ext uri="{FF2B5EF4-FFF2-40B4-BE49-F238E27FC236}">
                <a16:creationId xmlns:a16="http://schemas.microsoft.com/office/drawing/2014/main" id="{CD15CC38-E0B9-403F-B9D7-5FE5176C29A0}"/>
              </a:ext>
            </a:extLst>
          </p:cNvPr>
          <p:cNvGraphicFramePr>
            <a:graphicFrameLocks noGrp="1"/>
          </p:cNvGraphicFramePr>
          <p:nvPr>
            <p:ph idx="1"/>
            <p:extLst>
              <p:ext uri="{D42A27DB-BD31-4B8C-83A1-F6EECF244321}">
                <p14:modId xmlns:p14="http://schemas.microsoft.com/office/powerpoint/2010/main" val="345398028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73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411480" y="987552"/>
            <a:ext cx="4485861" cy="1088136"/>
          </a:xfrm>
        </p:spPr>
        <p:txBody>
          <a:bodyPr anchor="b">
            <a:normAutofit/>
          </a:bodyPr>
          <a:lstStyle/>
          <a:p>
            <a:r>
              <a:rPr lang="es-CL" sz="3400"/>
              <a:t>HORARIOS</a:t>
            </a:r>
          </a:p>
        </p:txBody>
      </p:sp>
      <p:sp>
        <p:nvSpPr>
          <p:cNvPr id="23" name="Rectangle 2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4FF5669F-4777-AE40-A308-C8931D76284A}"/>
              </a:ext>
            </a:extLst>
          </p:cNvPr>
          <p:cNvSpPr>
            <a:spLocks noGrp="1"/>
          </p:cNvSpPr>
          <p:nvPr>
            <p:ph idx="1"/>
          </p:nvPr>
        </p:nvSpPr>
        <p:spPr>
          <a:xfrm>
            <a:off x="411479" y="2688336"/>
            <a:ext cx="4498848" cy="3584448"/>
          </a:xfrm>
        </p:spPr>
        <p:txBody>
          <a:bodyPr anchor="t">
            <a:normAutofit/>
          </a:bodyPr>
          <a:lstStyle/>
          <a:p>
            <a:r>
              <a:rPr lang="es-CL" sz="1700"/>
              <a:t>TEORÍA</a:t>
            </a:r>
          </a:p>
          <a:p>
            <a:pPr lvl="1"/>
            <a:r>
              <a:rPr lang="es-CL" sz="1700"/>
              <a:t>LUNES 08:10</a:t>
            </a:r>
          </a:p>
          <a:p>
            <a:pPr lvl="1"/>
            <a:r>
              <a:rPr lang="es-CL" sz="1700"/>
              <a:t>VIERNES 08:10</a:t>
            </a:r>
          </a:p>
          <a:p>
            <a:r>
              <a:rPr lang="es-CL" sz="1700"/>
              <a:t>LABORATORIO</a:t>
            </a:r>
          </a:p>
          <a:p>
            <a:pPr lvl="1"/>
            <a:r>
              <a:rPr lang="es-CL" sz="1700"/>
              <a:t>LUNES 14:10</a:t>
            </a:r>
          </a:p>
        </p:txBody>
      </p:sp>
      <p:pic>
        <p:nvPicPr>
          <p:cNvPr id="6" name="Imagen 5" descr="Un reloj con números romanos&#10;&#10;Descripción generada automáticamente">
            <a:extLst>
              <a:ext uri="{FF2B5EF4-FFF2-40B4-BE49-F238E27FC236}">
                <a16:creationId xmlns:a16="http://schemas.microsoft.com/office/drawing/2014/main" id="{BB98029D-04B2-664C-8F94-FA2429AFC888}"/>
              </a:ext>
            </a:extLst>
          </p:cNvPr>
          <p:cNvPicPr>
            <a:picLocks noChangeAspect="1"/>
          </p:cNvPicPr>
          <p:nvPr/>
        </p:nvPicPr>
        <p:blipFill rotWithShape="1">
          <a:blip r:embed="rId2"/>
          <a:srcRect l="29518" r="16028"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Marcador de número de diapositiva 3">
            <a:extLst>
              <a:ext uri="{FF2B5EF4-FFF2-40B4-BE49-F238E27FC236}">
                <a16:creationId xmlns:a16="http://schemas.microsoft.com/office/drawing/2014/main" id="{88F4EC52-37A0-EA4B-A6A1-C9EB5FC7DAE6}"/>
              </a:ext>
            </a:extLst>
          </p:cNvPr>
          <p:cNvSpPr>
            <a:spLocks noGrp="1"/>
          </p:cNvSpPr>
          <p:nvPr>
            <p:ph type="sldNum" sz="quarter" idx="12"/>
          </p:nvPr>
        </p:nvSpPr>
        <p:spPr>
          <a:xfrm>
            <a:off x="9037321" y="6356350"/>
            <a:ext cx="2743200" cy="365125"/>
          </a:xfrm>
        </p:spPr>
        <p:txBody>
          <a:bodyPr>
            <a:normAutofit/>
          </a:bodyPr>
          <a:lstStyle/>
          <a:p>
            <a:pPr>
              <a:spcAft>
                <a:spcPts val="600"/>
              </a:spcAft>
            </a:pPr>
            <a:fld id="{B2DC25EE-239B-4C5F-AAD1-255A7D5F1EE2}"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239329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26C8E60-1270-E04E-AF87-5A0058B65BEA}"/>
              </a:ext>
            </a:extLst>
          </p:cNvPr>
          <p:cNvSpPr>
            <a:spLocks noGrp="1"/>
          </p:cNvSpPr>
          <p:nvPr>
            <p:ph type="title"/>
          </p:nvPr>
        </p:nvSpPr>
        <p:spPr>
          <a:xfrm>
            <a:off x="841246" y="978619"/>
            <a:ext cx="5991244" cy="1106424"/>
          </a:xfrm>
        </p:spPr>
        <p:txBody>
          <a:bodyPr>
            <a:normAutofit/>
          </a:bodyPr>
          <a:lstStyle/>
          <a:p>
            <a:r>
              <a:rPr lang="es-CL" sz="3200" dirty="0"/>
              <a:t>EVALUACIONES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4FF5669F-4777-AE40-A308-C8931D76284A}"/>
              </a:ext>
            </a:extLst>
          </p:cNvPr>
          <p:cNvSpPr>
            <a:spLocks noGrp="1"/>
          </p:cNvSpPr>
          <p:nvPr>
            <p:ph idx="1"/>
          </p:nvPr>
        </p:nvSpPr>
        <p:spPr>
          <a:xfrm>
            <a:off x="841248" y="2252870"/>
            <a:ext cx="6406896" cy="3560251"/>
          </a:xfrm>
        </p:spPr>
        <p:txBody>
          <a:bodyPr>
            <a:normAutofit/>
          </a:bodyPr>
          <a:lstStyle/>
          <a:p>
            <a:pPr algn="just">
              <a:lnSpc>
                <a:spcPct val="100000"/>
              </a:lnSpc>
            </a:pPr>
            <a:r>
              <a:rPr lang="es-CL" sz="1800" dirty="0"/>
              <a:t>Evaluación 1 – 20% - TEORÍA </a:t>
            </a:r>
          </a:p>
          <a:p>
            <a:pPr lvl="1" algn="just">
              <a:lnSpc>
                <a:spcPct val="100000"/>
              </a:lnSpc>
            </a:pPr>
            <a:r>
              <a:rPr lang="es-CL" sz="1400" dirty="0"/>
              <a:t>Conceptos de orientación a objetos e interpretación de diagrama de clases.</a:t>
            </a:r>
          </a:p>
          <a:p>
            <a:pPr algn="just">
              <a:lnSpc>
                <a:spcPct val="100000"/>
              </a:lnSpc>
            </a:pPr>
            <a:r>
              <a:rPr lang="es-CL" sz="1800" dirty="0"/>
              <a:t>Evaluación 2 – 20% - PRÁCTICA</a:t>
            </a:r>
          </a:p>
          <a:p>
            <a:pPr lvl="1" algn="just">
              <a:lnSpc>
                <a:spcPct val="100000"/>
              </a:lnSpc>
            </a:pPr>
            <a:r>
              <a:rPr lang="es-CL" sz="1400" dirty="0"/>
              <a:t>Construcción de aplicación con una sola clase, manejando objetos y métodos</a:t>
            </a:r>
          </a:p>
          <a:p>
            <a:pPr algn="just">
              <a:lnSpc>
                <a:spcPct val="100000"/>
              </a:lnSpc>
            </a:pPr>
            <a:r>
              <a:rPr lang="es-CL" sz="1800" dirty="0"/>
              <a:t>Evaluación 3 – 30% - PRÁCTICA</a:t>
            </a:r>
          </a:p>
          <a:p>
            <a:pPr lvl="1" algn="just">
              <a:lnSpc>
                <a:spcPct val="100000"/>
              </a:lnSpc>
            </a:pPr>
            <a:r>
              <a:rPr lang="es-CL" sz="1400" dirty="0"/>
              <a:t>Construcción de aplicación usando clases con henrencia</a:t>
            </a:r>
          </a:p>
          <a:p>
            <a:pPr algn="just">
              <a:lnSpc>
                <a:spcPct val="100000"/>
              </a:lnSpc>
            </a:pPr>
            <a:r>
              <a:rPr lang="es-CL" sz="1800" dirty="0"/>
              <a:t>Evaluación 4 – 30% - PRÁCTICA</a:t>
            </a:r>
          </a:p>
          <a:p>
            <a:pPr lvl="1" algn="just">
              <a:lnSpc>
                <a:spcPct val="100000"/>
              </a:lnSpc>
            </a:pPr>
            <a:r>
              <a:rPr lang="es-CL" sz="1400" dirty="0"/>
              <a:t>Construcción de aplicación usando varias clases e interfaces gráficas</a:t>
            </a:r>
          </a:p>
        </p:txBody>
      </p:sp>
      <p:pic>
        <p:nvPicPr>
          <p:cNvPr id="5" name="Imagen 4">
            <a:extLst>
              <a:ext uri="{FF2B5EF4-FFF2-40B4-BE49-F238E27FC236}">
                <a16:creationId xmlns:a16="http://schemas.microsoft.com/office/drawing/2014/main" id="{72E6E365-26E2-7843-8FA7-EA4F0288C150}"/>
              </a:ext>
            </a:extLst>
          </p:cNvPr>
          <p:cNvPicPr>
            <a:picLocks noChangeAspect="1"/>
          </p:cNvPicPr>
          <p:nvPr/>
        </p:nvPicPr>
        <p:blipFill>
          <a:blip r:embed="rId2"/>
          <a:stretch>
            <a:fillRect/>
          </a:stretch>
        </p:blipFill>
        <p:spPr>
          <a:xfrm>
            <a:off x="8205099" y="1875388"/>
            <a:ext cx="3572372" cy="3524951"/>
          </a:xfrm>
          <a:prstGeom prst="rect">
            <a:avLst/>
          </a:prstGeom>
        </p:spPr>
      </p:pic>
      <p:sp>
        <p:nvSpPr>
          <p:cNvPr id="4" name="Marcador de número de diapositiva 3">
            <a:extLst>
              <a:ext uri="{FF2B5EF4-FFF2-40B4-BE49-F238E27FC236}">
                <a16:creationId xmlns:a16="http://schemas.microsoft.com/office/drawing/2014/main" id="{88F4EC52-37A0-EA4B-A6A1-C9EB5FC7DAE6}"/>
              </a:ext>
            </a:extLst>
          </p:cNvPr>
          <p:cNvSpPr>
            <a:spLocks noGrp="1"/>
          </p:cNvSpPr>
          <p:nvPr>
            <p:ph type="sldNum" sz="quarter" idx="12"/>
          </p:nvPr>
        </p:nvSpPr>
        <p:spPr>
          <a:xfrm>
            <a:off x="8613648" y="6356350"/>
            <a:ext cx="2743200" cy="365125"/>
          </a:xfrm>
        </p:spPr>
        <p:txBody>
          <a:bodyPr>
            <a:normAutofit/>
          </a:bodyPr>
          <a:lstStyle/>
          <a:p>
            <a:pPr>
              <a:spcAft>
                <a:spcPts val="600"/>
              </a:spcAft>
            </a:pPr>
            <a:fld id="{B2DC25EE-239B-4C5F-AAD1-255A7D5F1EE2}" type="slidenum">
              <a:rPr lang="en-US">
                <a:solidFill>
                  <a:schemeClr val="tx2">
                    <a:lumMod val="50000"/>
                    <a:lumOff val="50000"/>
                  </a:schemeClr>
                </a:solidFill>
              </a:rPr>
              <a:pPr>
                <a:spcAft>
                  <a:spcPts val="600"/>
                </a:spcAft>
              </a:pPr>
              <a:t>9</a:t>
            </a:fld>
            <a:endParaRPr lang="en-US">
              <a:solidFill>
                <a:schemeClr val="tx2">
                  <a:lumMod val="50000"/>
                  <a:lumOff val="50000"/>
                </a:schemeClr>
              </a:solidFill>
            </a:endParaRPr>
          </a:p>
        </p:txBody>
      </p:sp>
    </p:spTree>
    <p:extLst>
      <p:ext uri="{BB962C8B-B14F-4D97-AF65-F5344CB8AC3E}">
        <p14:creationId xmlns:p14="http://schemas.microsoft.com/office/powerpoint/2010/main" val="63784078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326</Words>
  <Application>Microsoft Macintosh PowerPoint</Application>
  <PresentationFormat>Panorámica</PresentationFormat>
  <Paragraphs>68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Avenir Next LT Pro</vt:lpstr>
      <vt:lpstr>Calibri</vt:lpstr>
      <vt:lpstr>AccentBoxVTI</vt:lpstr>
      <vt:lpstr>Programación orientada a objetos 620433</vt:lpstr>
      <vt:lpstr>Quién es Jazna Meza Hidalgo</vt:lpstr>
      <vt:lpstr>Área de interes</vt:lpstr>
      <vt:lpstr>Datos importantes</vt:lpstr>
      <vt:lpstr>Dinámica de clases</vt:lpstr>
      <vt:lpstr>Línea de tiempo</vt:lpstr>
      <vt:lpstr>Qué aprenderemos</vt:lpstr>
      <vt:lpstr>HORARIOS</vt:lpstr>
      <vt:lpstr>EVALUACIONES</vt:lpstr>
      <vt:lpstr>Fechas Evaluaciones</vt:lpstr>
      <vt:lpstr>BIBLIOGRAFÍA</vt:lpstr>
      <vt:lpstr>Herramientas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620433</dc:title>
  <dc:creator>Jazna Meza H.</dc:creator>
  <cp:lastModifiedBy>Jazna Meza H.</cp:lastModifiedBy>
  <cp:revision>4</cp:revision>
  <dcterms:created xsi:type="dcterms:W3CDTF">2020-09-13T15:44:02Z</dcterms:created>
  <dcterms:modified xsi:type="dcterms:W3CDTF">2020-09-13T16:09:48Z</dcterms:modified>
</cp:coreProperties>
</file>