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</p:sldIdLst>
  <p:sldSz cx="10693400" cy="7562850"/>
  <p:notesSz cx="10693400" cy="75628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1387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03/04/2024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AAAAA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03/04/2024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AAAAA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03/04/2024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AAAAA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03/04/2024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03/04/2024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369300" y="6435725"/>
            <a:ext cx="0" cy="180975"/>
          </a:xfrm>
          <a:custGeom>
            <a:avLst/>
            <a:gdLst/>
            <a:ahLst/>
            <a:cxnLst/>
            <a:rect l="l" t="t" r="r" b="b"/>
            <a:pathLst>
              <a:path h="180975">
                <a:moveTo>
                  <a:pt x="0" y="0"/>
                </a:moveTo>
                <a:lnTo>
                  <a:pt x="0" y="180975"/>
                </a:lnTo>
              </a:path>
            </a:pathLst>
          </a:custGeom>
          <a:ln w="44450">
            <a:solidFill>
              <a:srgbClr val="007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369300" y="5905500"/>
            <a:ext cx="0" cy="139700"/>
          </a:xfrm>
          <a:custGeom>
            <a:avLst/>
            <a:gdLst/>
            <a:ahLst/>
            <a:cxnLst/>
            <a:rect l="l" t="t" r="r" b="b"/>
            <a:pathLst>
              <a:path h="139700">
                <a:moveTo>
                  <a:pt x="0" y="0"/>
                </a:moveTo>
                <a:lnTo>
                  <a:pt x="0" y="139700"/>
                </a:lnTo>
              </a:path>
            </a:pathLst>
          </a:custGeom>
          <a:ln w="44450">
            <a:solidFill>
              <a:srgbClr val="007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8369300" y="5184775"/>
            <a:ext cx="0" cy="339725"/>
          </a:xfrm>
          <a:custGeom>
            <a:avLst/>
            <a:gdLst/>
            <a:ahLst/>
            <a:cxnLst/>
            <a:rect l="l" t="t" r="r" b="b"/>
            <a:pathLst>
              <a:path h="339725">
                <a:moveTo>
                  <a:pt x="0" y="0"/>
                </a:moveTo>
                <a:lnTo>
                  <a:pt x="0" y="339725"/>
                </a:lnTo>
              </a:path>
            </a:pathLst>
          </a:custGeom>
          <a:ln w="44450">
            <a:solidFill>
              <a:srgbClr val="007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2235200" y="5299075"/>
            <a:ext cx="0" cy="276225"/>
          </a:xfrm>
          <a:custGeom>
            <a:avLst/>
            <a:gdLst/>
            <a:ahLst/>
            <a:cxnLst/>
            <a:rect l="l" t="t" r="r" b="b"/>
            <a:pathLst>
              <a:path h="276225">
                <a:moveTo>
                  <a:pt x="0" y="0"/>
                </a:moveTo>
                <a:lnTo>
                  <a:pt x="0" y="276225"/>
                </a:lnTo>
              </a:path>
            </a:pathLst>
          </a:custGeom>
          <a:ln w="44450">
            <a:solidFill>
              <a:srgbClr val="007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2235200" y="5969000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44450">
            <a:solidFill>
              <a:srgbClr val="007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2235200" y="6502400"/>
            <a:ext cx="0" cy="114300"/>
          </a:xfrm>
          <a:custGeom>
            <a:avLst/>
            <a:gdLst/>
            <a:ahLst/>
            <a:cxnLst/>
            <a:rect l="l" t="t" r="r" b="b"/>
            <a:pathLst>
              <a:path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44450">
            <a:solidFill>
              <a:srgbClr val="007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8389619" y="3557904"/>
            <a:ext cx="0" cy="321945"/>
          </a:xfrm>
          <a:custGeom>
            <a:avLst/>
            <a:gdLst/>
            <a:ahLst/>
            <a:cxnLst/>
            <a:rect l="l" t="t" r="r" b="b"/>
            <a:pathLst>
              <a:path h="321945">
                <a:moveTo>
                  <a:pt x="0" y="0"/>
                </a:moveTo>
                <a:lnTo>
                  <a:pt x="0" y="321945"/>
                </a:lnTo>
              </a:path>
            </a:pathLst>
          </a:custGeom>
          <a:ln w="19050">
            <a:solidFill>
              <a:srgbClr val="007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8389619" y="2101850"/>
            <a:ext cx="0" cy="1031875"/>
          </a:xfrm>
          <a:custGeom>
            <a:avLst/>
            <a:gdLst/>
            <a:ahLst/>
            <a:cxnLst/>
            <a:rect l="l" t="t" r="r" b="b"/>
            <a:pathLst>
              <a:path h="1031875">
                <a:moveTo>
                  <a:pt x="0" y="0"/>
                </a:moveTo>
                <a:lnTo>
                  <a:pt x="0" y="1031875"/>
                </a:lnTo>
              </a:path>
            </a:pathLst>
          </a:custGeom>
          <a:ln w="19050">
            <a:solidFill>
              <a:srgbClr val="007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2254250" y="2101850"/>
            <a:ext cx="0" cy="1085850"/>
          </a:xfrm>
          <a:custGeom>
            <a:avLst/>
            <a:gdLst/>
            <a:ahLst/>
            <a:cxnLst/>
            <a:rect l="l" t="t" r="r" b="b"/>
            <a:pathLst>
              <a:path h="1085850">
                <a:moveTo>
                  <a:pt x="0" y="0"/>
                </a:moveTo>
                <a:lnTo>
                  <a:pt x="0" y="1085850"/>
                </a:lnTo>
              </a:path>
            </a:pathLst>
          </a:custGeom>
          <a:ln w="19050">
            <a:solidFill>
              <a:srgbClr val="007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2254250" y="3581400"/>
            <a:ext cx="0" cy="298450"/>
          </a:xfrm>
          <a:custGeom>
            <a:avLst/>
            <a:gdLst/>
            <a:ahLst/>
            <a:cxnLst/>
            <a:rect l="l" t="t" r="r" b="b"/>
            <a:pathLst>
              <a:path h="298450">
                <a:moveTo>
                  <a:pt x="0" y="0"/>
                </a:moveTo>
                <a:lnTo>
                  <a:pt x="0" y="298450"/>
                </a:lnTo>
              </a:path>
            </a:pathLst>
          </a:custGeom>
          <a:ln w="19050">
            <a:solidFill>
              <a:srgbClr val="007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3321050" y="3876675"/>
            <a:ext cx="0" cy="835025"/>
          </a:xfrm>
          <a:custGeom>
            <a:avLst/>
            <a:gdLst/>
            <a:ahLst/>
            <a:cxnLst/>
            <a:rect l="l" t="t" r="r" b="b"/>
            <a:pathLst>
              <a:path h="835025">
                <a:moveTo>
                  <a:pt x="0" y="0"/>
                </a:moveTo>
                <a:lnTo>
                  <a:pt x="0" y="835025"/>
                </a:lnTo>
              </a:path>
            </a:pathLst>
          </a:custGeom>
          <a:ln w="31750">
            <a:solidFill>
              <a:srgbClr val="007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3321050" y="5105400"/>
            <a:ext cx="0" cy="212725"/>
          </a:xfrm>
          <a:custGeom>
            <a:avLst/>
            <a:gdLst/>
            <a:ahLst/>
            <a:cxnLst/>
            <a:rect l="l" t="t" r="r" b="b"/>
            <a:pathLst>
              <a:path h="212725">
                <a:moveTo>
                  <a:pt x="0" y="0"/>
                </a:moveTo>
                <a:lnTo>
                  <a:pt x="0" y="212725"/>
                </a:lnTo>
              </a:path>
            </a:pathLst>
          </a:custGeom>
          <a:ln w="31750">
            <a:solidFill>
              <a:srgbClr val="007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1174750" y="3876675"/>
            <a:ext cx="0" cy="835025"/>
          </a:xfrm>
          <a:custGeom>
            <a:avLst/>
            <a:gdLst/>
            <a:ahLst/>
            <a:cxnLst/>
            <a:rect l="l" t="t" r="r" b="b"/>
            <a:pathLst>
              <a:path h="835025">
                <a:moveTo>
                  <a:pt x="0" y="0"/>
                </a:moveTo>
                <a:lnTo>
                  <a:pt x="0" y="835025"/>
                </a:lnTo>
              </a:path>
            </a:pathLst>
          </a:custGeom>
          <a:ln w="31750">
            <a:solidFill>
              <a:srgbClr val="007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1174750" y="5105400"/>
            <a:ext cx="0" cy="225425"/>
          </a:xfrm>
          <a:custGeom>
            <a:avLst/>
            <a:gdLst/>
            <a:ahLst/>
            <a:cxnLst/>
            <a:rect l="l" t="t" r="r" b="b"/>
            <a:pathLst>
              <a:path h="225425">
                <a:moveTo>
                  <a:pt x="0" y="0"/>
                </a:moveTo>
                <a:lnTo>
                  <a:pt x="0" y="225425"/>
                </a:lnTo>
              </a:path>
            </a:pathLst>
          </a:custGeom>
          <a:ln w="31750">
            <a:solidFill>
              <a:srgbClr val="007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7321550" y="5067300"/>
            <a:ext cx="0" cy="161925"/>
          </a:xfrm>
          <a:custGeom>
            <a:avLst/>
            <a:gdLst/>
            <a:ahLst/>
            <a:cxnLst/>
            <a:rect l="l" t="t" r="r" b="b"/>
            <a:pathLst>
              <a:path h="161925">
                <a:moveTo>
                  <a:pt x="0" y="0"/>
                </a:moveTo>
                <a:lnTo>
                  <a:pt x="0" y="161925"/>
                </a:lnTo>
              </a:path>
            </a:pathLst>
          </a:custGeom>
          <a:ln w="31750">
            <a:solidFill>
              <a:srgbClr val="007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7321550" y="3876675"/>
            <a:ext cx="0" cy="796925"/>
          </a:xfrm>
          <a:custGeom>
            <a:avLst/>
            <a:gdLst/>
            <a:ahLst/>
            <a:cxnLst/>
            <a:rect l="l" t="t" r="r" b="b"/>
            <a:pathLst>
              <a:path h="796925">
                <a:moveTo>
                  <a:pt x="0" y="0"/>
                </a:moveTo>
                <a:lnTo>
                  <a:pt x="0" y="796925"/>
                </a:lnTo>
              </a:path>
            </a:pathLst>
          </a:custGeom>
          <a:ln w="31750">
            <a:solidFill>
              <a:srgbClr val="007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9461500" y="3886200"/>
            <a:ext cx="0" cy="787400"/>
          </a:xfrm>
          <a:custGeom>
            <a:avLst/>
            <a:gdLst/>
            <a:ahLst/>
            <a:cxnLst/>
            <a:rect l="l" t="t" r="r" b="b"/>
            <a:pathLst>
              <a:path h="787400">
                <a:moveTo>
                  <a:pt x="0" y="0"/>
                </a:moveTo>
                <a:lnTo>
                  <a:pt x="0" y="787400"/>
                </a:lnTo>
              </a:path>
            </a:pathLst>
          </a:custGeom>
          <a:ln w="19050">
            <a:solidFill>
              <a:srgbClr val="007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9461500" y="5067300"/>
            <a:ext cx="0" cy="127000"/>
          </a:xfrm>
          <a:custGeom>
            <a:avLst/>
            <a:gdLst/>
            <a:ahLst/>
            <a:cxnLst/>
            <a:rect l="l" t="t" r="r" b="b"/>
            <a:pathLst>
              <a:path h="127000">
                <a:moveTo>
                  <a:pt x="0" y="0"/>
                </a:moveTo>
                <a:lnTo>
                  <a:pt x="0" y="127000"/>
                </a:lnTo>
              </a:path>
            </a:pathLst>
          </a:custGeom>
          <a:ln w="19050">
            <a:solidFill>
              <a:srgbClr val="007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5310504" y="1828800"/>
            <a:ext cx="0" cy="1311910"/>
          </a:xfrm>
          <a:custGeom>
            <a:avLst/>
            <a:gdLst/>
            <a:ahLst/>
            <a:cxnLst/>
            <a:rect l="l" t="t" r="r" b="b"/>
            <a:pathLst>
              <a:path h="1311910">
                <a:moveTo>
                  <a:pt x="0" y="0"/>
                </a:moveTo>
                <a:lnTo>
                  <a:pt x="0" y="1311910"/>
                </a:lnTo>
              </a:path>
            </a:pathLst>
          </a:custGeom>
          <a:ln w="19050">
            <a:solidFill>
              <a:srgbClr val="007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5310504" y="3564890"/>
            <a:ext cx="0" cy="1210310"/>
          </a:xfrm>
          <a:custGeom>
            <a:avLst/>
            <a:gdLst/>
            <a:ahLst/>
            <a:cxnLst/>
            <a:rect l="l" t="t" r="r" b="b"/>
            <a:pathLst>
              <a:path h="1210310">
                <a:moveTo>
                  <a:pt x="0" y="0"/>
                </a:moveTo>
                <a:lnTo>
                  <a:pt x="0" y="1210310"/>
                </a:lnTo>
              </a:path>
            </a:pathLst>
          </a:custGeom>
          <a:ln w="19050">
            <a:solidFill>
              <a:srgbClr val="007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g object 36"/>
          <p:cNvSpPr/>
          <p:nvPr/>
        </p:nvSpPr>
        <p:spPr>
          <a:xfrm>
            <a:off x="5310504" y="5168900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19050">
            <a:solidFill>
              <a:srgbClr val="007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g object 37"/>
          <p:cNvSpPr/>
          <p:nvPr/>
        </p:nvSpPr>
        <p:spPr>
          <a:xfrm>
            <a:off x="5310504" y="6007100"/>
            <a:ext cx="0" cy="167005"/>
          </a:xfrm>
          <a:custGeom>
            <a:avLst/>
            <a:gdLst/>
            <a:ahLst/>
            <a:cxnLst/>
            <a:rect l="l" t="t" r="r" b="b"/>
            <a:pathLst>
              <a:path h="167004">
                <a:moveTo>
                  <a:pt x="0" y="0"/>
                </a:moveTo>
                <a:lnTo>
                  <a:pt x="0" y="167004"/>
                </a:lnTo>
              </a:path>
            </a:pathLst>
          </a:custGeom>
          <a:ln w="19050">
            <a:solidFill>
              <a:srgbClr val="007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g object 38"/>
          <p:cNvSpPr/>
          <p:nvPr/>
        </p:nvSpPr>
        <p:spPr>
          <a:xfrm>
            <a:off x="1663700" y="6616700"/>
            <a:ext cx="1127760" cy="368300"/>
          </a:xfrm>
          <a:custGeom>
            <a:avLst/>
            <a:gdLst/>
            <a:ahLst/>
            <a:cxnLst/>
            <a:rect l="l" t="t" r="r" b="b"/>
            <a:pathLst>
              <a:path w="1127760" h="368300">
                <a:moveTo>
                  <a:pt x="1127760" y="0"/>
                </a:moveTo>
                <a:lnTo>
                  <a:pt x="0" y="0"/>
                </a:lnTo>
                <a:lnTo>
                  <a:pt x="0" y="368300"/>
                </a:lnTo>
                <a:lnTo>
                  <a:pt x="1127760" y="368300"/>
                </a:lnTo>
                <a:lnTo>
                  <a:pt x="1127760" y="0"/>
                </a:lnTo>
                <a:close/>
              </a:path>
            </a:pathLst>
          </a:custGeom>
          <a:solidFill>
            <a:srgbClr val="C3D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78306" y="723646"/>
            <a:ext cx="8336787" cy="622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rgbClr val="AAAAA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4670" y="1739455"/>
            <a:ext cx="9624060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03/04/2024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6061" y="6650228"/>
            <a:ext cx="924560" cy="325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" algn="ctr">
              <a:lnSpc>
                <a:spcPts val="1060"/>
              </a:lnSpc>
              <a:spcBef>
                <a:spcPts val="100"/>
              </a:spcBef>
            </a:pPr>
            <a:r>
              <a:rPr sz="900" b="1" dirty="0">
                <a:latin typeface="Arial"/>
                <a:cs typeface="Arial"/>
              </a:rPr>
              <a:t>FHW</a:t>
            </a:r>
            <a:r>
              <a:rPr sz="900" b="1" spc="-35" dirty="0">
                <a:latin typeface="Arial"/>
                <a:cs typeface="Arial"/>
              </a:rPr>
              <a:t> </a:t>
            </a:r>
            <a:r>
              <a:rPr sz="900" b="1" dirty="0">
                <a:latin typeface="Arial"/>
                <a:cs typeface="Arial"/>
              </a:rPr>
              <a:t>–</a:t>
            </a:r>
            <a:r>
              <a:rPr sz="900" b="1" spc="-25" dirty="0">
                <a:latin typeface="Arial"/>
                <a:cs typeface="Arial"/>
              </a:rPr>
              <a:t> </a:t>
            </a:r>
            <a:r>
              <a:rPr sz="900" b="1" spc="-5" dirty="0">
                <a:latin typeface="Arial"/>
                <a:cs typeface="Arial"/>
              </a:rPr>
              <a:t>2.1</a:t>
            </a:r>
            <a:endParaRPr sz="900">
              <a:latin typeface="Arial"/>
              <a:cs typeface="Arial"/>
            </a:endParaRPr>
          </a:p>
          <a:p>
            <a:pPr algn="ctr">
              <a:lnSpc>
                <a:spcPts val="1300"/>
              </a:lnSpc>
            </a:pPr>
            <a:r>
              <a:rPr sz="1100" b="1" spc="-5" dirty="0">
                <a:latin typeface="Calibri"/>
                <a:cs typeface="Calibri"/>
              </a:rPr>
              <a:t>Local</a:t>
            </a:r>
            <a:r>
              <a:rPr sz="1100" b="1" spc="-1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area</a:t>
            </a:r>
            <a:r>
              <a:rPr sz="1100" b="1" spc="-2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–</a:t>
            </a:r>
            <a:r>
              <a:rPr sz="1100" b="1" spc="-3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1.3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810500" y="6045200"/>
            <a:ext cx="1127760" cy="390525"/>
          </a:xfrm>
          <a:custGeom>
            <a:avLst/>
            <a:gdLst/>
            <a:ahLst/>
            <a:cxnLst/>
            <a:rect l="l" t="t" r="r" b="b"/>
            <a:pathLst>
              <a:path w="1127759" h="390525">
                <a:moveTo>
                  <a:pt x="1127759" y="0"/>
                </a:moveTo>
                <a:lnTo>
                  <a:pt x="0" y="0"/>
                </a:lnTo>
                <a:lnTo>
                  <a:pt x="0" y="390525"/>
                </a:lnTo>
                <a:lnTo>
                  <a:pt x="1127759" y="390525"/>
                </a:lnTo>
                <a:lnTo>
                  <a:pt x="1127759" y="0"/>
                </a:lnTo>
                <a:close/>
              </a:path>
            </a:pathLst>
          </a:custGeom>
          <a:solidFill>
            <a:srgbClr val="C3D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949945" y="6090666"/>
            <a:ext cx="852169" cy="295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1060"/>
              </a:lnSpc>
              <a:spcBef>
                <a:spcPts val="100"/>
              </a:spcBef>
            </a:pPr>
            <a:r>
              <a:rPr sz="900" b="1" dirty="0">
                <a:latin typeface="Arial"/>
                <a:cs typeface="Arial"/>
              </a:rPr>
              <a:t>FHW</a:t>
            </a:r>
            <a:r>
              <a:rPr sz="900" b="1" spc="-35" dirty="0">
                <a:latin typeface="Arial"/>
                <a:cs typeface="Arial"/>
              </a:rPr>
              <a:t> </a:t>
            </a:r>
            <a:r>
              <a:rPr sz="900" b="1" dirty="0">
                <a:latin typeface="Arial"/>
                <a:cs typeface="Arial"/>
              </a:rPr>
              <a:t>–</a:t>
            </a:r>
            <a:r>
              <a:rPr sz="900" b="1" spc="-25" dirty="0">
                <a:latin typeface="Arial"/>
                <a:cs typeface="Arial"/>
              </a:rPr>
              <a:t> </a:t>
            </a:r>
            <a:r>
              <a:rPr sz="900" b="1" spc="-5" dirty="0">
                <a:latin typeface="Arial"/>
                <a:cs typeface="Arial"/>
              </a:rPr>
              <a:t>3.2</a:t>
            </a:r>
            <a:endParaRPr sz="900">
              <a:latin typeface="Arial"/>
              <a:cs typeface="Arial"/>
            </a:endParaRPr>
          </a:p>
          <a:p>
            <a:pPr algn="ctr">
              <a:lnSpc>
                <a:spcPts val="1060"/>
              </a:lnSpc>
            </a:pPr>
            <a:r>
              <a:rPr sz="900" b="1" dirty="0">
                <a:latin typeface="Arial"/>
                <a:cs typeface="Arial"/>
              </a:rPr>
              <a:t>Local</a:t>
            </a:r>
            <a:r>
              <a:rPr sz="900" b="1" spc="-35" dirty="0">
                <a:latin typeface="Arial"/>
                <a:cs typeface="Arial"/>
              </a:rPr>
              <a:t> </a:t>
            </a:r>
            <a:r>
              <a:rPr sz="900" b="1" spc="-5" dirty="0">
                <a:latin typeface="Arial"/>
                <a:cs typeface="Arial"/>
              </a:rPr>
              <a:t>area</a:t>
            </a:r>
            <a:r>
              <a:rPr sz="900" b="1" spc="-10" dirty="0">
                <a:latin typeface="Arial"/>
                <a:cs typeface="Arial"/>
              </a:rPr>
              <a:t> </a:t>
            </a:r>
            <a:r>
              <a:rPr sz="900" b="1" dirty="0">
                <a:latin typeface="Arial"/>
                <a:cs typeface="Arial"/>
              </a:rPr>
              <a:t>-</a:t>
            </a:r>
            <a:r>
              <a:rPr sz="900" b="1" spc="-30" dirty="0">
                <a:latin typeface="Arial"/>
                <a:cs typeface="Arial"/>
              </a:rPr>
              <a:t> </a:t>
            </a:r>
            <a:r>
              <a:rPr sz="900" b="1" dirty="0">
                <a:latin typeface="Arial"/>
                <a:cs typeface="Arial"/>
              </a:rPr>
              <a:t>3.2</a:t>
            </a:r>
            <a:endParaRPr sz="9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52979" y="2109470"/>
            <a:ext cx="6134100" cy="0"/>
          </a:xfrm>
          <a:custGeom>
            <a:avLst/>
            <a:gdLst/>
            <a:ahLst/>
            <a:cxnLst/>
            <a:rect l="l" t="t" r="r" b="b"/>
            <a:pathLst>
              <a:path w="6134100">
                <a:moveTo>
                  <a:pt x="0" y="0"/>
                </a:moveTo>
                <a:lnTo>
                  <a:pt x="6134100" y="0"/>
                </a:lnTo>
              </a:path>
            </a:pathLst>
          </a:custGeom>
          <a:ln w="19050">
            <a:solidFill>
              <a:srgbClr val="007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79830" y="3878579"/>
            <a:ext cx="2156460" cy="0"/>
          </a:xfrm>
          <a:custGeom>
            <a:avLst/>
            <a:gdLst/>
            <a:ahLst/>
            <a:cxnLst/>
            <a:rect l="l" t="t" r="r" b="b"/>
            <a:pathLst>
              <a:path w="2156460">
                <a:moveTo>
                  <a:pt x="0" y="0"/>
                </a:moveTo>
                <a:lnTo>
                  <a:pt x="2156460" y="0"/>
                </a:lnTo>
              </a:path>
            </a:pathLst>
          </a:custGeom>
          <a:ln w="19050">
            <a:solidFill>
              <a:srgbClr val="007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306309" y="3879215"/>
            <a:ext cx="2156460" cy="0"/>
          </a:xfrm>
          <a:custGeom>
            <a:avLst/>
            <a:gdLst/>
            <a:ahLst/>
            <a:cxnLst/>
            <a:rect l="l" t="t" r="r" b="b"/>
            <a:pathLst>
              <a:path w="2156459">
                <a:moveTo>
                  <a:pt x="0" y="0"/>
                </a:moveTo>
                <a:lnTo>
                  <a:pt x="2156460" y="0"/>
                </a:lnTo>
              </a:path>
            </a:pathLst>
          </a:custGeom>
          <a:ln w="19050">
            <a:solidFill>
              <a:srgbClr val="007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81100" y="5308600"/>
            <a:ext cx="2156460" cy="0"/>
          </a:xfrm>
          <a:custGeom>
            <a:avLst/>
            <a:gdLst/>
            <a:ahLst/>
            <a:cxnLst/>
            <a:rect l="l" t="t" r="r" b="b"/>
            <a:pathLst>
              <a:path w="2156460">
                <a:moveTo>
                  <a:pt x="0" y="0"/>
                </a:moveTo>
                <a:lnTo>
                  <a:pt x="2156460" y="0"/>
                </a:lnTo>
              </a:path>
            </a:pathLst>
          </a:custGeom>
          <a:ln w="19050">
            <a:solidFill>
              <a:srgbClr val="007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327900" y="5207000"/>
            <a:ext cx="2156460" cy="0"/>
          </a:xfrm>
          <a:custGeom>
            <a:avLst/>
            <a:gdLst/>
            <a:ahLst/>
            <a:cxnLst/>
            <a:rect l="l" t="t" r="r" b="b"/>
            <a:pathLst>
              <a:path w="2156459">
                <a:moveTo>
                  <a:pt x="0" y="0"/>
                </a:moveTo>
                <a:lnTo>
                  <a:pt x="2156459" y="0"/>
                </a:lnTo>
              </a:path>
            </a:pathLst>
          </a:custGeom>
          <a:ln w="19050">
            <a:solidFill>
              <a:srgbClr val="007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663700" y="5575300"/>
            <a:ext cx="1155700" cy="393700"/>
          </a:xfrm>
          <a:custGeom>
            <a:avLst/>
            <a:gdLst/>
            <a:ahLst/>
            <a:cxnLst/>
            <a:rect l="l" t="t" r="r" b="b"/>
            <a:pathLst>
              <a:path w="1155700" h="393700">
                <a:moveTo>
                  <a:pt x="1155700" y="0"/>
                </a:moveTo>
                <a:lnTo>
                  <a:pt x="0" y="0"/>
                </a:lnTo>
                <a:lnTo>
                  <a:pt x="0" y="393700"/>
                </a:lnTo>
                <a:lnTo>
                  <a:pt x="1155700" y="393700"/>
                </a:lnTo>
                <a:lnTo>
                  <a:pt x="1155700" y="0"/>
                </a:lnTo>
                <a:close/>
              </a:path>
            </a:pathLst>
          </a:custGeom>
          <a:solidFill>
            <a:srgbClr val="C3D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635000" y="4022090"/>
            <a:ext cx="1079500" cy="1083310"/>
            <a:chOff x="635000" y="4022090"/>
            <a:chExt cx="1079500" cy="1083310"/>
          </a:xfrm>
        </p:grpSpPr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6445" y="4022090"/>
              <a:ext cx="843280" cy="84328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635000" y="4711700"/>
              <a:ext cx="1079500" cy="393700"/>
            </a:xfrm>
            <a:custGeom>
              <a:avLst/>
              <a:gdLst/>
              <a:ahLst/>
              <a:cxnLst/>
              <a:rect l="l" t="t" r="r" b="b"/>
              <a:pathLst>
                <a:path w="1079500" h="393700">
                  <a:moveTo>
                    <a:pt x="1079500" y="0"/>
                  </a:moveTo>
                  <a:lnTo>
                    <a:pt x="0" y="0"/>
                  </a:lnTo>
                  <a:lnTo>
                    <a:pt x="0" y="393700"/>
                  </a:lnTo>
                  <a:lnTo>
                    <a:pt x="1079500" y="393700"/>
                  </a:lnTo>
                  <a:lnTo>
                    <a:pt x="1079500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4594859" y="524694"/>
            <a:ext cx="1490345" cy="1319530"/>
            <a:chOff x="4594859" y="524694"/>
            <a:chExt cx="1490345" cy="1319530"/>
          </a:xfrm>
        </p:grpSpPr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3023" y="524694"/>
              <a:ext cx="1157697" cy="1159140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4594859" y="1419860"/>
              <a:ext cx="1490345" cy="424180"/>
            </a:xfrm>
            <a:custGeom>
              <a:avLst/>
              <a:gdLst/>
              <a:ahLst/>
              <a:cxnLst/>
              <a:rect l="l" t="t" r="r" b="b"/>
              <a:pathLst>
                <a:path w="1490345" h="424180">
                  <a:moveTo>
                    <a:pt x="1490344" y="0"/>
                  </a:moveTo>
                  <a:lnTo>
                    <a:pt x="0" y="0"/>
                  </a:lnTo>
                  <a:lnTo>
                    <a:pt x="0" y="424179"/>
                  </a:lnTo>
                  <a:lnTo>
                    <a:pt x="1490344" y="424179"/>
                  </a:lnTo>
                  <a:lnTo>
                    <a:pt x="1490344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1587500" y="2310130"/>
            <a:ext cx="1358900" cy="1271270"/>
            <a:chOff x="1587500" y="2310130"/>
            <a:chExt cx="1358900" cy="1271270"/>
          </a:xfrm>
        </p:grpSpPr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42439" y="2310130"/>
              <a:ext cx="1197610" cy="1183004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1587500" y="3187700"/>
              <a:ext cx="1358900" cy="393700"/>
            </a:xfrm>
            <a:custGeom>
              <a:avLst/>
              <a:gdLst/>
              <a:ahLst/>
              <a:cxnLst/>
              <a:rect l="l" t="t" r="r" b="b"/>
              <a:pathLst>
                <a:path w="1358900" h="393700">
                  <a:moveTo>
                    <a:pt x="1358900" y="0"/>
                  </a:moveTo>
                  <a:lnTo>
                    <a:pt x="0" y="0"/>
                  </a:lnTo>
                  <a:lnTo>
                    <a:pt x="0" y="393700"/>
                  </a:lnTo>
                  <a:lnTo>
                    <a:pt x="1358900" y="393700"/>
                  </a:lnTo>
                  <a:lnTo>
                    <a:pt x="1358900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4554220" y="2246630"/>
            <a:ext cx="1490345" cy="1318260"/>
            <a:chOff x="4554220" y="2246630"/>
            <a:chExt cx="1490345" cy="1318260"/>
          </a:xfrm>
        </p:grpSpPr>
        <p:pic>
          <p:nvPicPr>
            <p:cNvPr id="21" name="object 2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14240" y="2246630"/>
              <a:ext cx="1198880" cy="1198879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4554220" y="3140710"/>
              <a:ext cx="1490345" cy="424180"/>
            </a:xfrm>
            <a:custGeom>
              <a:avLst/>
              <a:gdLst/>
              <a:ahLst/>
              <a:cxnLst/>
              <a:rect l="l" t="t" r="r" b="b"/>
              <a:pathLst>
                <a:path w="1490345" h="424179">
                  <a:moveTo>
                    <a:pt x="1490345" y="0"/>
                  </a:moveTo>
                  <a:lnTo>
                    <a:pt x="0" y="0"/>
                  </a:lnTo>
                  <a:lnTo>
                    <a:pt x="0" y="424179"/>
                  </a:lnTo>
                  <a:lnTo>
                    <a:pt x="1490345" y="424179"/>
                  </a:lnTo>
                  <a:lnTo>
                    <a:pt x="1490345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" name="object 23"/>
          <p:cNvGrpSpPr/>
          <p:nvPr/>
        </p:nvGrpSpPr>
        <p:grpSpPr>
          <a:xfrm>
            <a:off x="7651115" y="2251710"/>
            <a:ext cx="1490345" cy="1306195"/>
            <a:chOff x="7651115" y="2251710"/>
            <a:chExt cx="1490345" cy="1306195"/>
          </a:xfrm>
        </p:grpSpPr>
        <p:pic>
          <p:nvPicPr>
            <p:cNvPr id="24" name="object 2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793355" y="2251710"/>
              <a:ext cx="1198879" cy="1198879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7651115" y="3133725"/>
              <a:ext cx="1490345" cy="424180"/>
            </a:xfrm>
            <a:custGeom>
              <a:avLst/>
              <a:gdLst/>
              <a:ahLst/>
              <a:cxnLst/>
              <a:rect l="l" t="t" r="r" b="b"/>
              <a:pathLst>
                <a:path w="1490345" h="424179">
                  <a:moveTo>
                    <a:pt x="1490345" y="0"/>
                  </a:moveTo>
                  <a:lnTo>
                    <a:pt x="0" y="0"/>
                  </a:lnTo>
                  <a:lnTo>
                    <a:pt x="0" y="424179"/>
                  </a:lnTo>
                  <a:lnTo>
                    <a:pt x="1490345" y="424179"/>
                  </a:lnTo>
                  <a:lnTo>
                    <a:pt x="1490345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6" name="object 26"/>
          <p:cNvGrpSpPr/>
          <p:nvPr/>
        </p:nvGrpSpPr>
        <p:grpSpPr>
          <a:xfrm>
            <a:off x="2781300" y="4042409"/>
            <a:ext cx="1079500" cy="1062990"/>
            <a:chOff x="2781300" y="4042409"/>
            <a:chExt cx="1079500" cy="1062990"/>
          </a:xfrm>
        </p:grpSpPr>
        <p:pic>
          <p:nvPicPr>
            <p:cNvPr id="27" name="object 2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911475" y="4042409"/>
              <a:ext cx="840739" cy="840739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2781300" y="4711699"/>
              <a:ext cx="1079500" cy="393700"/>
            </a:xfrm>
            <a:custGeom>
              <a:avLst/>
              <a:gdLst/>
              <a:ahLst/>
              <a:cxnLst/>
              <a:rect l="l" t="t" r="r" b="b"/>
              <a:pathLst>
                <a:path w="1079500" h="393700">
                  <a:moveTo>
                    <a:pt x="1079500" y="0"/>
                  </a:moveTo>
                  <a:lnTo>
                    <a:pt x="0" y="0"/>
                  </a:lnTo>
                  <a:lnTo>
                    <a:pt x="0" y="393700"/>
                  </a:lnTo>
                  <a:lnTo>
                    <a:pt x="1079500" y="393700"/>
                  </a:lnTo>
                  <a:lnTo>
                    <a:pt x="1079500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9" name="object 29"/>
          <p:cNvGrpSpPr/>
          <p:nvPr/>
        </p:nvGrpSpPr>
        <p:grpSpPr>
          <a:xfrm>
            <a:off x="4775200" y="3969384"/>
            <a:ext cx="1079500" cy="1199515"/>
            <a:chOff x="4775200" y="3969384"/>
            <a:chExt cx="1079500" cy="1199515"/>
          </a:xfrm>
        </p:grpSpPr>
        <p:pic>
          <p:nvPicPr>
            <p:cNvPr id="30" name="object 3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878070" y="3969384"/>
              <a:ext cx="840739" cy="840739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4775200" y="4775199"/>
              <a:ext cx="1079500" cy="393700"/>
            </a:xfrm>
            <a:custGeom>
              <a:avLst/>
              <a:gdLst/>
              <a:ahLst/>
              <a:cxnLst/>
              <a:rect l="l" t="t" r="r" b="b"/>
              <a:pathLst>
                <a:path w="1079500" h="393700">
                  <a:moveTo>
                    <a:pt x="1079500" y="0"/>
                  </a:moveTo>
                  <a:lnTo>
                    <a:pt x="0" y="0"/>
                  </a:lnTo>
                  <a:lnTo>
                    <a:pt x="0" y="393700"/>
                  </a:lnTo>
                  <a:lnTo>
                    <a:pt x="1079500" y="393700"/>
                  </a:lnTo>
                  <a:lnTo>
                    <a:pt x="1079500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2" name="object 32"/>
          <p:cNvGrpSpPr/>
          <p:nvPr/>
        </p:nvGrpSpPr>
        <p:grpSpPr>
          <a:xfrm>
            <a:off x="6781800" y="3982084"/>
            <a:ext cx="1079500" cy="1085215"/>
            <a:chOff x="6781800" y="3982084"/>
            <a:chExt cx="1079500" cy="1085215"/>
          </a:xfrm>
        </p:grpSpPr>
        <p:pic>
          <p:nvPicPr>
            <p:cNvPr id="33" name="object 3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921500" y="3982084"/>
              <a:ext cx="840740" cy="840739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6781800" y="4673599"/>
              <a:ext cx="1079500" cy="393700"/>
            </a:xfrm>
            <a:custGeom>
              <a:avLst/>
              <a:gdLst/>
              <a:ahLst/>
              <a:cxnLst/>
              <a:rect l="l" t="t" r="r" b="b"/>
              <a:pathLst>
                <a:path w="1079500" h="393700">
                  <a:moveTo>
                    <a:pt x="1079500" y="0"/>
                  </a:moveTo>
                  <a:lnTo>
                    <a:pt x="0" y="0"/>
                  </a:lnTo>
                  <a:lnTo>
                    <a:pt x="0" y="393700"/>
                  </a:lnTo>
                  <a:lnTo>
                    <a:pt x="1079500" y="393700"/>
                  </a:lnTo>
                  <a:lnTo>
                    <a:pt x="1079500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5" name="object 35"/>
          <p:cNvGrpSpPr/>
          <p:nvPr/>
        </p:nvGrpSpPr>
        <p:grpSpPr>
          <a:xfrm>
            <a:off x="8902700" y="3996054"/>
            <a:ext cx="1168400" cy="1071245"/>
            <a:chOff x="8902700" y="3996054"/>
            <a:chExt cx="1168400" cy="1071245"/>
          </a:xfrm>
        </p:grpSpPr>
        <p:pic>
          <p:nvPicPr>
            <p:cNvPr id="36" name="object 3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060814" y="3996054"/>
              <a:ext cx="840740" cy="840740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8902700" y="4673599"/>
              <a:ext cx="1168400" cy="393700"/>
            </a:xfrm>
            <a:custGeom>
              <a:avLst/>
              <a:gdLst/>
              <a:ahLst/>
              <a:cxnLst/>
              <a:rect l="l" t="t" r="r" b="b"/>
              <a:pathLst>
                <a:path w="1168400" h="393700">
                  <a:moveTo>
                    <a:pt x="1168400" y="0"/>
                  </a:moveTo>
                  <a:lnTo>
                    <a:pt x="0" y="0"/>
                  </a:lnTo>
                  <a:lnTo>
                    <a:pt x="0" y="393700"/>
                  </a:lnTo>
                  <a:lnTo>
                    <a:pt x="1168400" y="393700"/>
                  </a:lnTo>
                  <a:lnTo>
                    <a:pt x="1168400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1779777" y="5609082"/>
            <a:ext cx="924560" cy="325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" algn="ctr">
              <a:lnSpc>
                <a:spcPts val="1060"/>
              </a:lnSpc>
              <a:spcBef>
                <a:spcPts val="100"/>
              </a:spcBef>
            </a:pPr>
            <a:r>
              <a:rPr sz="900" b="1" dirty="0">
                <a:latin typeface="Arial"/>
                <a:cs typeface="Arial"/>
              </a:rPr>
              <a:t>FHW</a:t>
            </a:r>
            <a:r>
              <a:rPr sz="900" b="1" spc="-35" dirty="0">
                <a:latin typeface="Arial"/>
                <a:cs typeface="Arial"/>
              </a:rPr>
              <a:t> </a:t>
            </a:r>
            <a:r>
              <a:rPr sz="900" b="1" dirty="0">
                <a:latin typeface="Arial"/>
                <a:cs typeface="Arial"/>
              </a:rPr>
              <a:t>–</a:t>
            </a:r>
            <a:r>
              <a:rPr sz="900" b="1" spc="-25" dirty="0">
                <a:latin typeface="Arial"/>
                <a:cs typeface="Arial"/>
              </a:rPr>
              <a:t> </a:t>
            </a:r>
            <a:r>
              <a:rPr sz="900" b="1" spc="-5" dirty="0">
                <a:latin typeface="Arial"/>
                <a:cs typeface="Arial"/>
              </a:rPr>
              <a:t>2.1</a:t>
            </a:r>
            <a:endParaRPr sz="900">
              <a:latin typeface="Arial"/>
              <a:cs typeface="Arial"/>
            </a:endParaRPr>
          </a:p>
          <a:p>
            <a:pPr algn="ctr">
              <a:lnSpc>
                <a:spcPts val="1300"/>
              </a:lnSpc>
            </a:pPr>
            <a:r>
              <a:rPr sz="1100" b="1" spc="-5" dirty="0">
                <a:latin typeface="Calibri"/>
                <a:cs typeface="Calibri"/>
              </a:rPr>
              <a:t>Local</a:t>
            </a:r>
            <a:r>
              <a:rPr sz="1100" b="1" spc="-1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area</a:t>
            </a:r>
            <a:r>
              <a:rPr sz="1100" b="1" spc="-2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–</a:t>
            </a:r>
            <a:r>
              <a:rPr sz="1100" b="1" spc="-3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1.1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1663700" y="6121400"/>
            <a:ext cx="1127760" cy="381000"/>
          </a:xfrm>
          <a:custGeom>
            <a:avLst/>
            <a:gdLst/>
            <a:ahLst/>
            <a:cxnLst/>
            <a:rect l="l" t="t" r="r" b="b"/>
            <a:pathLst>
              <a:path w="1127760" h="381000">
                <a:moveTo>
                  <a:pt x="1127760" y="0"/>
                </a:moveTo>
                <a:lnTo>
                  <a:pt x="0" y="0"/>
                </a:lnTo>
                <a:lnTo>
                  <a:pt x="0" y="381000"/>
                </a:lnTo>
                <a:lnTo>
                  <a:pt x="1127760" y="381000"/>
                </a:lnTo>
                <a:lnTo>
                  <a:pt x="1127760" y="0"/>
                </a:lnTo>
                <a:close/>
              </a:path>
            </a:pathLst>
          </a:custGeom>
          <a:solidFill>
            <a:srgbClr val="C3D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1766061" y="6154673"/>
            <a:ext cx="924560" cy="325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" algn="ctr">
              <a:lnSpc>
                <a:spcPts val="1060"/>
              </a:lnSpc>
              <a:spcBef>
                <a:spcPts val="100"/>
              </a:spcBef>
            </a:pPr>
            <a:r>
              <a:rPr sz="900" b="1" dirty="0">
                <a:latin typeface="Arial"/>
                <a:cs typeface="Arial"/>
              </a:rPr>
              <a:t>FHW</a:t>
            </a:r>
            <a:r>
              <a:rPr sz="900" b="1" spc="-35" dirty="0">
                <a:latin typeface="Arial"/>
                <a:cs typeface="Arial"/>
              </a:rPr>
              <a:t> </a:t>
            </a:r>
            <a:r>
              <a:rPr sz="900" b="1" dirty="0">
                <a:latin typeface="Arial"/>
                <a:cs typeface="Arial"/>
              </a:rPr>
              <a:t>–</a:t>
            </a:r>
            <a:r>
              <a:rPr sz="900" b="1" spc="-25" dirty="0">
                <a:latin typeface="Arial"/>
                <a:cs typeface="Arial"/>
              </a:rPr>
              <a:t> </a:t>
            </a:r>
            <a:r>
              <a:rPr sz="900" b="1" spc="-5" dirty="0">
                <a:latin typeface="Arial"/>
                <a:cs typeface="Arial"/>
              </a:rPr>
              <a:t>2.1</a:t>
            </a:r>
            <a:endParaRPr sz="900">
              <a:latin typeface="Arial"/>
              <a:cs typeface="Arial"/>
            </a:endParaRPr>
          </a:p>
          <a:p>
            <a:pPr algn="ctr">
              <a:lnSpc>
                <a:spcPts val="1300"/>
              </a:lnSpc>
            </a:pPr>
            <a:r>
              <a:rPr sz="1100" b="1" spc="-5" dirty="0">
                <a:latin typeface="Calibri"/>
                <a:cs typeface="Calibri"/>
              </a:rPr>
              <a:t>Local</a:t>
            </a:r>
            <a:r>
              <a:rPr sz="1100" b="1" spc="-2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area</a:t>
            </a:r>
            <a:r>
              <a:rPr sz="1100" b="1" spc="-2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–</a:t>
            </a:r>
            <a:r>
              <a:rPr sz="1100" b="1" spc="-3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1.2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4762500" y="5626100"/>
            <a:ext cx="1127760" cy="381000"/>
          </a:xfrm>
          <a:custGeom>
            <a:avLst/>
            <a:gdLst/>
            <a:ahLst/>
            <a:cxnLst/>
            <a:rect l="l" t="t" r="r" b="b"/>
            <a:pathLst>
              <a:path w="1127760" h="381000">
                <a:moveTo>
                  <a:pt x="1127760" y="0"/>
                </a:moveTo>
                <a:lnTo>
                  <a:pt x="0" y="0"/>
                </a:lnTo>
                <a:lnTo>
                  <a:pt x="0" y="381000"/>
                </a:lnTo>
                <a:lnTo>
                  <a:pt x="1127760" y="381000"/>
                </a:lnTo>
                <a:lnTo>
                  <a:pt x="1127760" y="0"/>
                </a:lnTo>
                <a:close/>
              </a:path>
            </a:pathLst>
          </a:custGeom>
          <a:solidFill>
            <a:srgbClr val="C3D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4864734" y="5659373"/>
            <a:ext cx="924560" cy="325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" algn="ctr">
              <a:lnSpc>
                <a:spcPts val="1060"/>
              </a:lnSpc>
              <a:spcBef>
                <a:spcPts val="100"/>
              </a:spcBef>
            </a:pPr>
            <a:r>
              <a:rPr sz="900" b="1" dirty="0">
                <a:latin typeface="Arial"/>
                <a:cs typeface="Arial"/>
              </a:rPr>
              <a:t>FHW</a:t>
            </a:r>
            <a:r>
              <a:rPr sz="900" b="1" spc="-35" dirty="0">
                <a:latin typeface="Arial"/>
                <a:cs typeface="Arial"/>
              </a:rPr>
              <a:t> </a:t>
            </a:r>
            <a:r>
              <a:rPr sz="900" b="1" dirty="0">
                <a:latin typeface="Arial"/>
                <a:cs typeface="Arial"/>
              </a:rPr>
              <a:t>–</a:t>
            </a:r>
            <a:r>
              <a:rPr sz="900" b="1" spc="-25" dirty="0">
                <a:latin typeface="Arial"/>
                <a:cs typeface="Arial"/>
              </a:rPr>
              <a:t> </a:t>
            </a:r>
            <a:r>
              <a:rPr sz="900" b="1" spc="-5" dirty="0">
                <a:latin typeface="Arial"/>
                <a:cs typeface="Arial"/>
              </a:rPr>
              <a:t>2.1</a:t>
            </a:r>
            <a:endParaRPr sz="900">
              <a:latin typeface="Arial"/>
              <a:cs typeface="Arial"/>
            </a:endParaRPr>
          </a:p>
          <a:p>
            <a:pPr algn="ctr">
              <a:lnSpc>
                <a:spcPts val="1300"/>
              </a:lnSpc>
            </a:pPr>
            <a:r>
              <a:rPr sz="1100" b="1" spc="-5" dirty="0">
                <a:latin typeface="Calibri"/>
                <a:cs typeface="Calibri"/>
              </a:rPr>
              <a:t>Local</a:t>
            </a:r>
            <a:r>
              <a:rPr sz="1100" b="1" spc="-2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area</a:t>
            </a:r>
            <a:r>
              <a:rPr sz="1100" b="1" spc="-2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–</a:t>
            </a:r>
            <a:r>
              <a:rPr sz="1100" b="1" spc="-3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2.1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4762500" y="6210300"/>
            <a:ext cx="1127760" cy="393700"/>
          </a:xfrm>
          <a:custGeom>
            <a:avLst/>
            <a:gdLst/>
            <a:ahLst/>
            <a:cxnLst/>
            <a:rect l="l" t="t" r="r" b="b"/>
            <a:pathLst>
              <a:path w="1127760" h="393700">
                <a:moveTo>
                  <a:pt x="1127760" y="0"/>
                </a:moveTo>
                <a:lnTo>
                  <a:pt x="0" y="0"/>
                </a:lnTo>
                <a:lnTo>
                  <a:pt x="0" y="393700"/>
                </a:lnTo>
                <a:lnTo>
                  <a:pt x="1127760" y="393700"/>
                </a:lnTo>
                <a:lnTo>
                  <a:pt x="1127760" y="0"/>
                </a:lnTo>
                <a:close/>
              </a:path>
            </a:pathLst>
          </a:custGeom>
          <a:solidFill>
            <a:srgbClr val="C3D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5041772" y="6243015"/>
            <a:ext cx="5721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dirty="0">
                <a:latin typeface="Arial"/>
                <a:cs typeface="Arial"/>
              </a:rPr>
              <a:t>FHW</a:t>
            </a:r>
            <a:r>
              <a:rPr sz="900" b="1" spc="-45" dirty="0">
                <a:latin typeface="Arial"/>
                <a:cs typeface="Arial"/>
              </a:rPr>
              <a:t> </a:t>
            </a:r>
            <a:r>
              <a:rPr sz="900" b="1" dirty="0">
                <a:latin typeface="Arial"/>
                <a:cs typeface="Arial"/>
              </a:rPr>
              <a:t>–</a:t>
            </a:r>
            <a:r>
              <a:rPr sz="900" b="1" spc="-35" dirty="0">
                <a:latin typeface="Arial"/>
                <a:cs typeface="Arial"/>
              </a:rPr>
              <a:t> </a:t>
            </a:r>
            <a:r>
              <a:rPr sz="900" b="1" spc="-5" dirty="0">
                <a:latin typeface="Arial"/>
                <a:cs typeface="Arial"/>
              </a:rPr>
              <a:t>2.1</a:t>
            </a:r>
            <a:endParaRPr sz="9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864734" y="6374079"/>
            <a:ext cx="92456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5" dirty="0">
                <a:latin typeface="Calibri"/>
                <a:cs typeface="Calibri"/>
              </a:rPr>
              <a:t>Local</a:t>
            </a:r>
            <a:r>
              <a:rPr sz="1100" b="1" spc="-2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area</a:t>
            </a:r>
            <a:r>
              <a:rPr sz="1100" b="1" spc="-2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–</a:t>
            </a:r>
            <a:r>
              <a:rPr sz="1100" b="1" spc="-3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2.2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7810500" y="6616700"/>
            <a:ext cx="1127760" cy="368300"/>
          </a:xfrm>
          <a:custGeom>
            <a:avLst/>
            <a:gdLst/>
            <a:ahLst/>
            <a:cxnLst/>
            <a:rect l="l" t="t" r="r" b="b"/>
            <a:pathLst>
              <a:path w="1127759" h="368300">
                <a:moveTo>
                  <a:pt x="1127759" y="0"/>
                </a:moveTo>
                <a:lnTo>
                  <a:pt x="0" y="0"/>
                </a:lnTo>
                <a:lnTo>
                  <a:pt x="0" y="368300"/>
                </a:lnTo>
                <a:lnTo>
                  <a:pt x="1127759" y="368300"/>
                </a:lnTo>
                <a:lnTo>
                  <a:pt x="1127759" y="0"/>
                </a:lnTo>
                <a:close/>
              </a:path>
            </a:pathLst>
          </a:custGeom>
          <a:solidFill>
            <a:srgbClr val="C3D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7936230" y="6650228"/>
            <a:ext cx="878840" cy="295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" algn="ctr">
              <a:lnSpc>
                <a:spcPts val="1060"/>
              </a:lnSpc>
              <a:spcBef>
                <a:spcPts val="100"/>
              </a:spcBef>
            </a:pPr>
            <a:r>
              <a:rPr sz="900" b="1" dirty="0">
                <a:latin typeface="Arial"/>
                <a:cs typeface="Arial"/>
              </a:rPr>
              <a:t>FHW</a:t>
            </a:r>
            <a:r>
              <a:rPr sz="900" b="1" spc="-30" dirty="0">
                <a:latin typeface="Arial"/>
                <a:cs typeface="Arial"/>
              </a:rPr>
              <a:t> </a:t>
            </a:r>
            <a:r>
              <a:rPr sz="900" b="1" dirty="0">
                <a:latin typeface="Arial"/>
                <a:cs typeface="Arial"/>
              </a:rPr>
              <a:t>–</a:t>
            </a:r>
            <a:r>
              <a:rPr sz="900" b="1" spc="-25" dirty="0">
                <a:latin typeface="Arial"/>
                <a:cs typeface="Arial"/>
              </a:rPr>
              <a:t> </a:t>
            </a:r>
            <a:r>
              <a:rPr sz="900" b="1" spc="-5" dirty="0">
                <a:latin typeface="Arial"/>
                <a:cs typeface="Arial"/>
              </a:rPr>
              <a:t>3.3</a:t>
            </a:r>
            <a:endParaRPr sz="900">
              <a:latin typeface="Arial"/>
              <a:cs typeface="Arial"/>
            </a:endParaRPr>
          </a:p>
          <a:p>
            <a:pPr algn="ctr">
              <a:lnSpc>
                <a:spcPts val="1060"/>
              </a:lnSpc>
            </a:pPr>
            <a:r>
              <a:rPr sz="900" b="1" dirty="0">
                <a:latin typeface="Arial"/>
                <a:cs typeface="Arial"/>
              </a:rPr>
              <a:t>Local</a:t>
            </a:r>
            <a:r>
              <a:rPr sz="900" b="1" spc="-30" dirty="0">
                <a:latin typeface="Arial"/>
                <a:cs typeface="Arial"/>
              </a:rPr>
              <a:t> </a:t>
            </a:r>
            <a:r>
              <a:rPr sz="900" b="1" spc="-5" dirty="0">
                <a:latin typeface="Arial"/>
                <a:cs typeface="Arial"/>
              </a:rPr>
              <a:t>area</a:t>
            </a:r>
            <a:r>
              <a:rPr sz="900" b="1" spc="-20" dirty="0">
                <a:latin typeface="Arial"/>
                <a:cs typeface="Arial"/>
              </a:rPr>
              <a:t> </a:t>
            </a:r>
            <a:r>
              <a:rPr sz="900" b="1" dirty="0">
                <a:latin typeface="Arial"/>
                <a:cs typeface="Arial"/>
              </a:rPr>
              <a:t>–</a:t>
            </a:r>
            <a:r>
              <a:rPr sz="900" b="1" spc="-30" dirty="0">
                <a:latin typeface="Arial"/>
                <a:cs typeface="Arial"/>
              </a:rPr>
              <a:t> </a:t>
            </a:r>
            <a:r>
              <a:rPr sz="900" b="1" dirty="0">
                <a:latin typeface="Arial"/>
                <a:cs typeface="Arial"/>
              </a:rPr>
              <a:t>3.3</a:t>
            </a:r>
            <a:endParaRPr sz="900">
              <a:latin typeface="Arial"/>
              <a:cs typeface="Arial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7810500" y="5524500"/>
            <a:ext cx="1127760" cy="381000"/>
          </a:xfrm>
          <a:custGeom>
            <a:avLst/>
            <a:gdLst/>
            <a:ahLst/>
            <a:cxnLst/>
            <a:rect l="l" t="t" r="r" b="b"/>
            <a:pathLst>
              <a:path w="1127759" h="381000">
                <a:moveTo>
                  <a:pt x="1127759" y="0"/>
                </a:moveTo>
                <a:lnTo>
                  <a:pt x="0" y="0"/>
                </a:lnTo>
                <a:lnTo>
                  <a:pt x="0" y="381000"/>
                </a:lnTo>
                <a:lnTo>
                  <a:pt x="1127759" y="381000"/>
                </a:lnTo>
                <a:lnTo>
                  <a:pt x="1127759" y="0"/>
                </a:lnTo>
                <a:close/>
              </a:path>
            </a:pathLst>
          </a:custGeom>
          <a:solidFill>
            <a:srgbClr val="C3D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7936230" y="5564885"/>
            <a:ext cx="878840" cy="2940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" algn="ctr">
              <a:lnSpc>
                <a:spcPts val="1055"/>
              </a:lnSpc>
              <a:spcBef>
                <a:spcPts val="100"/>
              </a:spcBef>
            </a:pPr>
            <a:r>
              <a:rPr sz="900" b="1" dirty="0">
                <a:latin typeface="Arial"/>
                <a:cs typeface="Arial"/>
              </a:rPr>
              <a:t>FHW</a:t>
            </a:r>
            <a:r>
              <a:rPr sz="900" b="1" spc="-35" dirty="0">
                <a:latin typeface="Arial"/>
                <a:cs typeface="Arial"/>
              </a:rPr>
              <a:t> </a:t>
            </a:r>
            <a:r>
              <a:rPr sz="900" b="1" dirty="0">
                <a:latin typeface="Arial"/>
                <a:cs typeface="Arial"/>
              </a:rPr>
              <a:t>–</a:t>
            </a:r>
            <a:r>
              <a:rPr sz="900" b="1" spc="-25" dirty="0">
                <a:latin typeface="Arial"/>
                <a:cs typeface="Arial"/>
              </a:rPr>
              <a:t> </a:t>
            </a:r>
            <a:r>
              <a:rPr sz="900" b="1" spc="-5" dirty="0">
                <a:latin typeface="Arial"/>
                <a:cs typeface="Arial"/>
              </a:rPr>
              <a:t>3.1</a:t>
            </a:r>
            <a:endParaRPr sz="900">
              <a:latin typeface="Arial"/>
              <a:cs typeface="Arial"/>
            </a:endParaRPr>
          </a:p>
          <a:p>
            <a:pPr algn="ctr">
              <a:lnSpc>
                <a:spcPts val="1055"/>
              </a:lnSpc>
            </a:pPr>
            <a:r>
              <a:rPr sz="900" b="1" dirty="0">
                <a:latin typeface="Arial"/>
                <a:cs typeface="Arial"/>
              </a:rPr>
              <a:t>Local</a:t>
            </a:r>
            <a:r>
              <a:rPr sz="900" b="1" spc="-30" dirty="0">
                <a:latin typeface="Arial"/>
                <a:cs typeface="Arial"/>
              </a:rPr>
              <a:t> </a:t>
            </a:r>
            <a:r>
              <a:rPr sz="900" b="1" spc="-5" dirty="0">
                <a:latin typeface="Arial"/>
                <a:cs typeface="Arial"/>
              </a:rPr>
              <a:t>area</a:t>
            </a:r>
            <a:r>
              <a:rPr sz="900" b="1" spc="-20" dirty="0">
                <a:latin typeface="Arial"/>
                <a:cs typeface="Arial"/>
              </a:rPr>
              <a:t> </a:t>
            </a:r>
            <a:r>
              <a:rPr sz="900" b="1" dirty="0">
                <a:latin typeface="Arial"/>
                <a:cs typeface="Arial"/>
              </a:rPr>
              <a:t>–</a:t>
            </a:r>
            <a:r>
              <a:rPr sz="900" b="1" spc="-30" dirty="0">
                <a:latin typeface="Arial"/>
                <a:cs typeface="Arial"/>
              </a:rPr>
              <a:t> </a:t>
            </a:r>
            <a:r>
              <a:rPr sz="900" b="1" dirty="0">
                <a:latin typeface="Arial"/>
                <a:cs typeface="Arial"/>
              </a:rPr>
              <a:t>3.1</a:t>
            </a:r>
            <a:endParaRPr sz="900">
              <a:latin typeface="Arial"/>
              <a:cs typeface="Arial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0" y="10160"/>
            <a:ext cx="10671175" cy="311150"/>
          </a:xfrm>
          <a:custGeom>
            <a:avLst/>
            <a:gdLst/>
            <a:ahLst/>
            <a:cxnLst/>
            <a:rect l="l" t="t" r="r" b="b"/>
            <a:pathLst>
              <a:path w="10671175" h="311150">
                <a:moveTo>
                  <a:pt x="10671175" y="0"/>
                </a:moveTo>
                <a:lnTo>
                  <a:pt x="0" y="0"/>
                </a:lnTo>
                <a:lnTo>
                  <a:pt x="0" y="311150"/>
                </a:lnTo>
                <a:lnTo>
                  <a:pt x="10671175" y="311150"/>
                </a:lnTo>
                <a:lnTo>
                  <a:pt x="10671175" y="0"/>
                </a:lnTo>
                <a:close/>
              </a:path>
            </a:pathLst>
          </a:custGeom>
          <a:solidFill>
            <a:srgbClr val="E2E2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36" y="7334884"/>
            <a:ext cx="10671175" cy="200025"/>
          </a:xfrm>
          <a:custGeom>
            <a:avLst/>
            <a:gdLst/>
            <a:ahLst/>
            <a:cxnLst/>
            <a:rect l="l" t="t" r="r" b="b"/>
            <a:pathLst>
              <a:path w="10671175" h="200025">
                <a:moveTo>
                  <a:pt x="10671175" y="0"/>
                </a:moveTo>
                <a:lnTo>
                  <a:pt x="0" y="0"/>
                </a:lnTo>
                <a:lnTo>
                  <a:pt x="0" y="200024"/>
                </a:lnTo>
                <a:lnTo>
                  <a:pt x="10671175" y="200024"/>
                </a:lnTo>
                <a:lnTo>
                  <a:pt x="10671175" y="0"/>
                </a:lnTo>
                <a:close/>
              </a:path>
            </a:pathLst>
          </a:custGeom>
          <a:solidFill>
            <a:srgbClr val="6060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5021960" y="1433830"/>
            <a:ext cx="630555" cy="3562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4450">
              <a:lnSpc>
                <a:spcPts val="1545"/>
              </a:lnSpc>
              <a:spcBef>
                <a:spcPts val="95"/>
              </a:spcBef>
            </a:pPr>
            <a:r>
              <a:rPr sz="1300" b="1" spc="-5" dirty="0">
                <a:latin typeface="Arial"/>
                <a:cs typeface="Arial"/>
              </a:rPr>
              <a:t>ADMIN</a:t>
            </a:r>
            <a:endParaRPr sz="1300">
              <a:latin typeface="Arial"/>
              <a:cs typeface="Arial"/>
            </a:endParaRPr>
          </a:p>
          <a:p>
            <a:pPr marL="12700">
              <a:lnSpc>
                <a:spcPts val="1065"/>
              </a:lnSpc>
            </a:pPr>
            <a:r>
              <a:rPr sz="900" b="1" spc="-5" dirty="0">
                <a:latin typeface="Arial"/>
                <a:cs typeface="Arial"/>
              </a:rPr>
              <a:t>State</a:t>
            </a:r>
            <a:r>
              <a:rPr sz="900" b="1" dirty="0">
                <a:latin typeface="Arial"/>
                <a:cs typeface="Arial"/>
              </a:rPr>
              <a:t> L</a:t>
            </a:r>
            <a:r>
              <a:rPr sz="900" b="1" spc="-15" dirty="0">
                <a:latin typeface="Arial"/>
                <a:cs typeface="Arial"/>
              </a:rPr>
              <a:t>e</a:t>
            </a:r>
            <a:r>
              <a:rPr sz="900" b="1" spc="-5" dirty="0">
                <a:latin typeface="Arial"/>
                <a:cs typeface="Arial"/>
              </a:rPr>
              <a:t>v</a:t>
            </a:r>
            <a:r>
              <a:rPr sz="900" b="1" dirty="0">
                <a:latin typeface="Arial"/>
                <a:cs typeface="Arial"/>
              </a:rPr>
              <a:t>el</a:t>
            </a:r>
            <a:endParaRPr sz="9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683766" y="3192906"/>
            <a:ext cx="1125855" cy="3562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1545"/>
              </a:lnSpc>
              <a:spcBef>
                <a:spcPts val="95"/>
              </a:spcBef>
            </a:pPr>
            <a:r>
              <a:rPr sz="1300" b="1" spc="-5" dirty="0">
                <a:latin typeface="Arial"/>
                <a:cs typeface="Arial"/>
              </a:rPr>
              <a:t>Supervisor</a:t>
            </a:r>
            <a:r>
              <a:rPr sz="1300" b="1" spc="-30" dirty="0">
                <a:latin typeface="Arial"/>
                <a:cs typeface="Arial"/>
              </a:rPr>
              <a:t> </a:t>
            </a:r>
            <a:r>
              <a:rPr sz="1300" b="1" spc="-5" dirty="0">
                <a:latin typeface="Arial"/>
                <a:cs typeface="Arial"/>
              </a:rPr>
              <a:t>-</a:t>
            </a:r>
            <a:r>
              <a:rPr sz="1300" b="1" spc="-15" dirty="0">
                <a:latin typeface="Arial"/>
                <a:cs typeface="Arial"/>
              </a:rPr>
              <a:t> </a:t>
            </a:r>
            <a:r>
              <a:rPr sz="1300" b="1" spc="-5" dirty="0">
                <a:latin typeface="Arial"/>
                <a:cs typeface="Arial"/>
              </a:rPr>
              <a:t>1</a:t>
            </a:r>
            <a:endParaRPr sz="1300">
              <a:latin typeface="Arial"/>
              <a:cs typeface="Arial"/>
            </a:endParaRPr>
          </a:p>
          <a:p>
            <a:pPr marL="1905" algn="ctr">
              <a:lnSpc>
                <a:spcPts val="1065"/>
              </a:lnSpc>
            </a:pPr>
            <a:r>
              <a:rPr sz="900" b="1" spc="-5" dirty="0">
                <a:latin typeface="Arial"/>
                <a:cs typeface="Arial"/>
              </a:rPr>
              <a:t>District</a:t>
            </a:r>
            <a:r>
              <a:rPr sz="900" b="1" spc="-20" dirty="0">
                <a:latin typeface="Arial"/>
                <a:cs typeface="Arial"/>
              </a:rPr>
              <a:t> </a:t>
            </a:r>
            <a:r>
              <a:rPr sz="900" b="1" dirty="0">
                <a:latin typeface="Arial"/>
                <a:cs typeface="Arial"/>
              </a:rPr>
              <a:t>-</a:t>
            </a:r>
            <a:r>
              <a:rPr sz="900" b="1" spc="-20" dirty="0">
                <a:latin typeface="Arial"/>
                <a:cs typeface="Arial"/>
              </a:rPr>
              <a:t> </a:t>
            </a:r>
            <a:r>
              <a:rPr sz="900" b="1" spc="-5" dirty="0">
                <a:latin typeface="Arial"/>
                <a:cs typeface="Arial"/>
              </a:rPr>
              <a:t>1</a:t>
            </a:r>
            <a:endParaRPr sz="9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4738242" y="3174618"/>
            <a:ext cx="1126490" cy="3562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1545"/>
              </a:lnSpc>
              <a:spcBef>
                <a:spcPts val="95"/>
              </a:spcBef>
            </a:pPr>
            <a:r>
              <a:rPr sz="1300" b="1" spc="-5" dirty="0">
                <a:latin typeface="Arial"/>
                <a:cs typeface="Arial"/>
              </a:rPr>
              <a:t>Supervisor</a:t>
            </a:r>
            <a:r>
              <a:rPr sz="1300" b="1" spc="-25" dirty="0">
                <a:latin typeface="Arial"/>
                <a:cs typeface="Arial"/>
              </a:rPr>
              <a:t> </a:t>
            </a:r>
            <a:r>
              <a:rPr sz="1300" b="1" spc="-5" dirty="0">
                <a:latin typeface="Arial"/>
                <a:cs typeface="Arial"/>
              </a:rPr>
              <a:t>-</a:t>
            </a:r>
            <a:r>
              <a:rPr sz="1300" b="1" spc="-15" dirty="0">
                <a:latin typeface="Arial"/>
                <a:cs typeface="Arial"/>
              </a:rPr>
              <a:t> </a:t>
            </a:r>
            <a:r>
              <a:rPr sz="1300" b="1" spc="-5" dirty="0">
                <a:latin typeface="Arial"/>
                <a:cs typeface="Arial"/>
              </a:rPr>
              <a:t>2</a:t>
            </a:r>
            <a:endParaRPr sz="1300">
              <a:latin typeface="Arial"/>
              <a:cs typeface="Arial"/>
            </a:endParaRPr>
          </a:p>
          <a:p>
            <a:pPr marL="2540" algn="ctr">
              <a:lnSpc>
                <a:spcPts val="1065"/>
              </a:lnSpc>
            </a:pPr>
            <a:r>
              <a:rPr sz="900" b="1" spc="-5" dirty="0">
                <a:latin typeface="Arial"/>
                <a:cs typeface="Arial"/>
              </a:rPr>
              <a:t>District</a:t>
            </a:r>
            <a:r>
              <a:rPr sz="900" b="1" spc="-20" dirty="0">
                <a:latin typeface="Arial"/>
                <a:cs typeface="Arial"/>
              </a:rPr>
              <a:t> </a:t>
            </a:r>
            <a:r>
              <a:rPr sz="900" b="1" dirty="0">
                <a:latin typeface="Arial"/>
                <a:cs typeface="Arial"/>
              </a:rPr>
              <a:t>-</a:t>
            </a:r>
            <a:r>
              <a:rPr sz="900" b="1" spc="-20" dirty="0">
                <a:latin typeface="Arial"/>
                <a:cs typeface="Arial"/>
              </a:rPr>
              <a:t> </a:t>
            </a:r>
            <a:r>
              <a:rPr sz="900" b="1" spc="-5" dirty="0">
                <a:latin typeface="Arial"/>
                <a:cs typeface="Arial"/>
              </a:rPr>
              <a:t>2</a:t>
            </a:r>
            <a:endParaRPr sz="90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7843266" y="3171570"/>
            <a:ext cx="1125855" cy="3562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1545"/>
              </a:lnSpc>
              <a:spcBef>
                <a:spcPts val="95"/>
              </a:spcBef>
            </a:pPr>
            <a:r>
              <a:rPr sz="1300" b="1" spc="-5" dirty="0">
                <a:latin typeface="Arial"/>
                <a:cs typeface="Arial"/>
              </a:rPr>
              <a:t>Supervisor</a:t>
            </a:r>
            <a:r>
              <a:rPr sz="1300" b="1" spc="-35" dirty="0">
                <a:latin typeface="Arial"/>
                <a:cs typeface="Arial"/>
              </a:rPr>
              <a:t> </a:t>
            </a:r>
            <a:r>
              <a:rPr sz="1300" b="1" spc="-5" dirty="0">
                <a:latin typeface="Arial"/>
                <a:cs typeface="Arial"/>
              </a:rPr>
              <a:t>-</a:t>
            </a:r>
            <a:r>
              <a:rPr sz="1300" b="1" spc="-20" dirty="0">
                <a:latin typeface="Arial"/>
                <a:cs typeface="Arial"/>
              </a:rPr>
              <a:t> </a:t>
            </a:r>
            <a:r>
              <a:rPr sz="1300" b="1" spc="-5" dirty="0">
                <a:latin typeface="Arial"/>
                <a:cs typeface="Arial"/>
              </a:rPr>
              <a:t>3</a:t>
            </a:r>
            <a:endParaRPr sz="1300">
              <a:latin typeface="Arial"/>
              <a:cs typeface="Arial"/>
            </a:endParaRPr>
          </a:p>
          <a:p>
            <a:pPr marL="1905" algn="ctr">
              <a:lnSpc>
                <a:spcPts val="1065"/>
              </a:lnSpc>
            </a:pPr>
            <a:r>
              <a:rPr sz="900" b="1" dirty="0">
                <a:latin typeface="Arial"/>
                <a:cs typeface="Arial"/>
              </a:rPr>
              <a:t>District</a:t>
            </a:r>
            <a:r>
              <a:rPr sz="900" b="1" spc="-30" dirty="0">
                <a:latin typeface="Arial"/>
                <a:cs typeface="Arial"/>
              </a:rPr>
              <a:t> </a:t>
            </a:r>
            <a:r>
              <a:rPr sz="900" b="1" dirty="0">
                <a:latin typeface="Arial"/>
                <a:cs typeface="Arial"/>
              </a:rPr>
              <a:t>-</a:t>
            </a:r>
            <a:r>
              <a:rPr sz="900" b="1" spc="-30" dirty="0">
                <a:latin typeface="Arial"/>
                <a:cs typeface="Arial"/>
              </a:rPr>
              <a:t> </a:t>
            </a:r>
            <a:r>
              <a:rPr sz="900" b="1" spc="-5" dirty="0">
                <a:latin typeface="Arial"/>
                <a:cs typeface="Arial"/>
              </a:rPr>
              <a:t>3</a:t>
            </a:r>
            <a:endParaRPr sz="9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692912" y="4733925"/>
            <a:ext cx="969644" cy="3562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1545"/>
              </a:lnSpc>
              <a:spcBef>
                <a:spcPts val="95"/>
              </a:spcBef>
            </a:pPr>
            <a:r>
              <a:rPr sz="1300" b="1" spc="-5" dirty="0">
                <a:latin typeface="Arial"/>
                <a:cs typeface="Arial"/>
              </a:rPr>
              <a:t>Doctor</a:t>
            </a:r>
            <a:r>
              <a:rPr sz="1300" b="1" spc="-30" dirty="0">
                <a:latin typeface="Arial"/>
                <a:cs typeface="Arial"/>
              </a:rPr>
              <a:t> </a:t>
            </a:r>
            <a:r>
              <a:rPr sz="1300" b="1" spc="-5" dirty="0">
                <a:latin typeface="Arial"/>
                <a:cs typeface="Arial"/>
              </a:rPr>
              <a:t>–</a:t>
            </a:r>
            <a:r>
              <a:rPr sz="1300" b="1" spc="-20" dirty="0">
                <a:latin typeface="Arial"/>
                <a:cs typeface="Arial"/>
              </a:rPr>
              <a:t> </a:t>
            </a:r>
            <a:r>
              <a:rPr sz="1300" b="1" spc="-10" dirty="0">
                <a:latin typeface="Arial"/>
                <a:cs typeface="Arial"/>
              </a:rPr>
              <a:t>1.1</a:t>
            </a:r>
            <a:endParaRPr sz="1300">
              <a:latin typeface="Arial"/>
              <a:cs typeface="Arial"/>
            </a:endParaRPr>
          </a:p>
          <a:p>
            <a:pPr marL="3810" algn="ctr">
              <a:lnSpc>
                <a:spcPts val="1065"/>
              </a:lnSpc>
            </a:pPr>
            <a:r>
              <a:rPr sz="900" b="1" dirty="0">
                <a:latin typeface="Arial"/>
                <a:cs typeface="Arial"/>
              </a:rPr>
              <a:t>District</a:t>
            </a:r>
            <a:r>
              <a:rPr sz="900" b="1" spc="-30" dirty="0">
                <a:latin typeface="Arial"/>
                <a:cs typeface="Arial"/>
              </a:rPr>
              <a:t> </a:t>
            </a:r>
            <a:r>
              <a:rPr sz="900" b="1" dirty="0">
                <a:latin typeface="Arial"/>
                <a:cs typeface="Arial"/>
              </a:rPr>
              <a:t>-</a:t>
            </a:r>
            <a:r>
              <a:rPr sz="900" b="1" spc="-25" dirty="0">
                <a:latin typeface="Arial"/>
                <a:cs typeface="Arial"/>
              </a:rPr>
              <a:t> </a:t>
            </a:r>
            <a:r>
              <a:rPr sz="900" b="1" spc="-5" dirty="0">
                <a:latin typeface="Arial"/>
                <a:cs typeface="Arial"/>
              </a:rPr>
              <a:t>1</a:t>
            </a:r>
            <a:endParaRPr sz="900">
              <a:latin typeface="Arial"/>
              <a:cs typeface="Arial"/>
            </a:endParaRPr>
          </a:p>
        </p:txBody>
      </p:sp>
      <p:sp>
        <p:nvSpPr>
          <p:cNvPr id="57" name="object 5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6585584" marR="5080" indent="-508000">
              <a:lnSpc>
                <a:spcPts val="2290"/>
              </a:lnSpc>
              <a:spcBef>
                <a:spcPts val="270"/>
              </a:spcBef>
            </a:pPr>
            <a:r>
              <a:rPr dirty="0"/>
              <a:t>HAD</a:t>
            </a:r>
            <a:r>
              <a:rPr spc="-30" dirty="0"/>
              <a:t> </a:t>
            </a:r>
            <a:r>
              <a:rPr spc="-5" dirty="0"/>
              <a:t>PROJECT</a:t>
            </a:r>
            <a:r>
              <a:rPr spc="-20" dirty="0"/>
              <a:t> </a:t>
            </a:r>
            <a:r>
              <a:rPr dirty="0"/>
              <a:t>–</a:t>
            </a:r>
            <a:r>
              <a:rPr spc="-25" dirty="0"/>
              <a:t> </a:t>
            </a:r>
            <a:r>
              <a:rPr dirty="0"/>
              <a:t>6 </a:t>
            </a:r>
            <a:r>
              <a:rPr spc="-540" dirty="0"/>
              <a:t> </a:t>
            </a:r>
            <a:r>
              <a:rPr dirty="0"/>
              <a:t>TEAM</a:t>
            </a:r>
            <a:r>
              <a:rPr spc="-15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dirty="0"/>
              <a:t>12</a:t>
            </a:r>
          </a:p>
        </p:txBody>
      </p:sp>
      <p:sp>
        <p:nvSpPr>
          <p:cNvPr id="58" name="object 58"/>
          <p:cNvSpPr txBox="1"/>
          <p:nvPr/>
        </p:nvSpPr>
        <p:spPr>
          <a:xfrm>
            <a:off x="6811136" y="4672965"/>
            <a:ext cx="969644" cy="3549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1540"/>
              </a:lnSpc>
              <a:spcBef>
                <a:spcPts val="95"/>
              </a:spcBef>
            </a:pPr>
            <a:r>
              <a:rPr sz="1300" b="1" spc="-5" dirty="0">
                <a:latin typeface="Arial"/>
                <a:cs typeface="Arial"/>
              </a:rPr>
              <a:t>Doctor</a:t>
            </a:r>
            <a:r>
              <a:rPr sz="1300" b="1" spc="-30" dirty="0">
                <a:latin typeface="Arial"/>
                <a:cs typeface="Arial"/>
              </a:rPr>
              <a:t> </a:t>
            </a:r>
            <a:r>
              <a:rPr sz="1300" b="1" spc="-5" dirty="0">
                <a:latin typeface="Arial"/>
                <a:cs typeface="Arial"/>
              </a:rPr>
              <a:t>–</a:t>
            </a:r>
            <a:r>
              <a:rPr sz="1300" b="1" spc="-15" dirty="0">
                <a:latin typeface="Arial"/>
                <a:cs typeface="Arial"/>
              </a:rPr>
              <a:t> </a:t>
            </a:r>
            <a:r>
              <a:rPr sz="1300" b="1" spc="-10" dirty="0">
                <a:latin typeface="Arial"/>
                <a:cs typeface="Arial"/>
              </a:rPr>
              <a:t>3.1</a:t>
            </a:r>
            <a:endParaRPr sz="1300">
              <a:latin typeface="Arial"/>
              <a:cs typeface="Arial"/>
            </a:endParaRPr>
          </a:p>
          <a:p>
            <a:pPr marL="3810" algn="ctr">
              <a:lnSpc>
                <a:spcPts val="1060"/>
              </a:lnSpc>
            </a:pPr>
            <a:r>
              <a:rPr sz="900" b="1" dirty="0">
                <a:latin typeface="Arial"/>
                <a:cs typeface="Arial"/>
              </a:rPr>
              <a:t>District</a:t>
            </a:r>
            <a:r>
              <a:rPr sz="900" b="1" spc="-30" dirty="0">
                <a:latin typeface="Arial"/>
                <a:cs typeface="Arial"/>
              </a:rPr>
              <a:t> </a:t>
            </a:r>
            <a:r>
              <a:rPr sz="900" b="1" dirty="0">
                <a:latin typeface="Arial"/>
                <a:cs typeface="Arial"/>
              </a:rPr>
              <a:t>-</a:t>
            </a:r>
            <a:r>
              <a:rPr sz="900" b="1" spc="-30" dirty="0">
                <a:latin typeface="Arial"/>
                <a:cs typeface="Arial"/>
              </a:rPr>
              <a:t> </a:t>
            </a:r>
            <a:r>
              <a:rPr sz="900" b="1" spc="-5" dirty="0">
                <a:latin typeface="Arial"/>
                <a:cs typeface="Arial"/>
              </a:rPr>
              <a:t>3</a:t>
            </a:r>
            <a:endParaRPr sz="90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2846577" y="4755260"/>
            <a:ext cx="969644" cy="3562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1545"/>
              </a:lnSpc>
              <a:spcBef>
                <a:spcPts val="95"/>
              </a:spcBef>
            </a:pPr>
            <a:r>
              <a:rPr sz="1300" b="1" spc="-5" dirty="0">
                <a:latin typeface="Arial"/>
                <a:cs typeface="Arial"/>
              </a:rPr>
              <a:t>Doctor</a:t>
            </a:r>
            <a:r>
              <a:rPr sz="1300" b="1" spc="-30" dirty="0">
                <a:latin typeface="Arial"/>
                <a:cs typeface="Arial"/>
              </a:rPr>
              <a:t> </a:t>
            </a:r>
            <a:r>
              <a:rPr sz="1300" b="1" spc="-5" dirty="0">
                <a:latin typeface="Arial"/>
                <a:cs typeface="Arial"/>
              </a:rPr>
              <a:t>–</a:t>
            </a:r>
            <a:r>
              <a:rPr sz="1300" b="1" spc="-15" dirty="0">
                <a:latin typeface="Arial"/>
                <a:cs typeface="Arial"/>
              </a:rPr>
              <a:t> </a:t>
            </a:r>
            <a:r>
              <a:rPr sz="1300" b="1" spc="-10" dirty="0">
                <a:latin typeface="Arial"/>
                <a:cs typeface="Arial"/>
              </a:rPr>
              <a:t>1.2</a:t>
            </a:r>
            <a:endParaRPr sz="1300">
              <a:latin typeface="Arial"/>
              <a:cs typeface="Arial"/>
            </a:endParaRPr>
          </a:p>
          <a:p>
            <a:pPr marL="3810" algn="ctr">
              <a:lnSpc>
                <a:spcPts val="1065"/>
              </a:lnSpc>
            </a:pPr>
            <a:r>
              <a:rPr sz="900" b="1" dirty="0">
                <a:latin typeface="Arial"/>
                <a:cs typeface="Arial"/>
              </a:rPr>
              <a:t>District</a:t>
            </a:r>
            <a:r>
              <a:rPr sz="900" b="1" spc="-30" dirty="0">
                <a:latin typeface="Arial"/>
                <a:cs typeface="Arial"/>
              </a:rPr>
              <a:t> </a:t>
            </a:r>
            <a:r>
              <a:rPr sz="900" b="1" dirty="0">
                <a:latin typeface="Arial"/>
                <a:cs typeface="Arial"/>
              </a:rPr>
              <a:t>-</a:t>
            </a:r>
            <a:r>
              <a:rPr sz="900" b="1" spc="-30" dirty="0">
                <a:latin typeface="Arial"/>
                <a:cs typeface="Arial"/>
              </a:rPr>
              <a:t> </a:t>
            </a:r>
            <a:r>
              <a:rPr sz="900" b="1" spc="-5" dirty="0">
                <a:latin typeface="Arial"/>
                <a:cs typeface="Arial"/>
              </a:rPr>
              <a:t>1</a:t>
            </a:r>
            <a:endParaRPr sz="90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4826634" y="4778121"/>
            <a:ext cx="969644" cy="3562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1545"/>
              </a:lnSpc>
              <a:spcBef>
                <a:spcPts val="95"/>
              </a:spcBef>
            </a:pPr>
            <a:r>
              <a:rPr sz="1300" b="1" spc="-5" dirty="0">
                <a:latin typeface="Arial"/>
                <a:cs typeface="Arial"/>
              </a:rPr>
              <a:t>Doctor</a:t>
            </a:r>
            <a:r>
              <a:rPr sz="1300" b="1" spc="-30" dirty="0">
                <a:latin typeface="Arial"/>
                <a:cs typeface="Arial"/>
              </a:rPr>
              <a:t> </a:t>
            </a:r>
            <a:r>
              <a:rPr sz="1300" b="1" spc="-5" dirty="0">
                <a:latin typeface="Arial"/>
                <a:cs typeface="Arial"/>
              </a:rPr>
              <a:t>–</a:t>
            </a:r>
            <a:r>
              <a:rPr sz="1300" b="1" spc="-20" dirty="0">
                <a:latin typeface="Arial"/>
                <a:cs typeface="Arial"/>
              </a:rPr>
              <a:t> </a:t>
            </a:r>
            <a:r>
              <a:rPr sz="1300" b="1" spc="-10" dirty="0">
                <a:latin typeface="Arial"/>
                <a:cs typeface="Arial"/>
              </a:rPr>
              <a:t>2.1</a:t>
            </a:r>
            <a:endParaRPr sz="1300">
              <a:latin typeface="Arial"/>
              <a:cs typeface="Arial"/>
            </a:endParaRPr>
          </a:p>
          <a:p>
            <a:pPr marL="3810" algn="ctr">
              <a:lnSpc>
                <a:spcPts val="1065"/>
              </a:lnSpc>
            </a:pPr>
            <a:r>
              <a:rPr sz="900" b="1" dirty="0">
                <a:latin typeface="Arial"/>
                <a:cs typeface="Arial"/>
              </a:rPr>
              <a:t>District</a:t>
            </a:r>
            <a:r>
              <a:rPr sz="900" b="1" spc="-30" dirty="0">
                <a:latin typeface="Arial"/>
                <a:cs typeface="Arial"/>
              </a:rPr>
              <a:t> </a:t>
            </a:r>
            <a:r>
              <a:rPr sz="900" b="1" dirty="0">
                <a:latin typeface="Arial"/>
                <a:cs typeface="Arial"/>
              </a:rPr>
              <a:t>-</a:t>
            </a:r>
            <a:r>
              <a:rPr sz="900" b="1" spc="-30" dirty="0">
                <a:latin typeface="Arial"/>
                <a:cs typeface="Arial"/>
              </a:rPr>
              <a:t> </a:t>
            </a:r>
            <a:r>
              <a:rPr sz="900" b="1" spc="-5" dirty="0">
                <a:latin typeface="Arial"/>
                <a:cs typeface="Arial"/>
              </a:rPr>
              <a:t>2</a:t>
            </a:r>
            <a:endParaRPr sz="900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8983471" y="4701921"/>
            <a:ext cx="969010" cy="3549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1540"/>
              </a:lnSpc>
              <a:spcBef>
                <a:spcPts val="95"/>
              </a:spcBef>
            </a:pPr>
            <a:r>
              <a:rPr sz="1300" b="1" spc="-5" dirty="0">
                <a:latin typeface="Arial"/>
                <a:cs typeface="Arial"/>
              </a:rPr>
              <a:t>Doctor</a:t>
            </a:r>
            <a:r>
              <a:rPr sz="1300" b="1" spc="-30" dirty="0">
                <a:latin typeface="Arial"/>
                <a:cs typeface="Arial"/>
              </a:rPr>
              <a:t> </a:t>
            </a:r>
            <a:r>
              <a:rPr sz="1300" b="1" spc="-5" dirty="0">
                <a:latin typeface="Arial"/>
                <a:cs typeface="Arial"/>
              </a:rPr>
              <a:t>–</a:t>
            </a:r>
            <a:r>
              <a:rPr sz="1300" b="1" spc="-20" dirty="0">
                <a:latin typeface="Arial"/>
                <a:cs typeface="Arial"/>
              </a:rPr>
              <a:t> </a:t>
            </a:r>
            <a:r>
              <a:rPr sz="1300" b="1" spc="-10" dirty="0">
                <a:latin typeface="Arial"/>
                <a:cs typeface="Arial"/>
              </a:rPr>
              <a:t>3.2</a:t>
            </a:r>
            <a:endParaRPr sz="1300">
              <a:latin typeface="Arial"/>
              <a:cs typeface="Arial"/>
            </a:endParaRPr>
          </a:p>
          <a:p>
            <a:pPr marL="635" algn="ctr">
              <a:lnSpc>
                <a:spcPts val="1060"/>
              </a:lnSpc>
            </a:pPr>
            <a:r>
              <a:rPr sz="900" b="1" dirty="0">
                <a:latin typeface="Arial"/>
                <a:cs typeface="Arial"/>
              </a:rPr>
              <a:t>District</a:t>
            </a:r>
            <a:r>
              <a:rPr sz="900" b="1" spc="-30" dirty="0">
                <a:latin typeface="Arial"/>
                <a:cs typeface="Arial"/>
              </a:rPr>
              <a:t> </a:t>
            </a:r>
            <a:r>
              <a:rPr sz="900" b="1" dirty="0">
                <a:latin typeface="Arial"/>
                <a:cs typeface="Arial"/>
              </a:rPr>
              <a:t>-</a:t>
            </a:r>
            <a:r>
              <a:rPr sz="900" b="1" spc="-30" dirty="0">
                <a:latin typeface="Arial"/>
                <a:cs typeface="Arial"/>
              </a:rPr>
              <a:t> </a:t>
            </a:r>
            <a:r>
              <a:rPr sz="900" b="1" spc="-5" dirty="0">
                <a:latin typeface="Arial"/>
                <a:cs typeface="Arial"/>
              </a:rPr>
              <a:t>3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2A70B57-69DF-D37A-2450-C462C8AFA9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2025"/>
            <a:ext cx="10693400" cy="660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688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62E51AB-18EE-0563-2FC8-F2A488E680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756900" cy="756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374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114</Words>
  <Application>Microsoft Office PowerPoint</Application>
  <PresentationFormat>Custom</PresentationFormat>
  <Paragraphs>35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HAD PROJECT – 6  TEAM - 12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 PROJECT – 6  TEAM - 12</dc:title>
  <dc:creator>Nicholas Guastella</dc:creator>
  <cp:lastModifiedBy>Vraj Naik</cp:lastModifiedBy>
  <cp:revision>2</cp:revision>
  <dcterms:created xsi:type="dcterms:W3CDTF">2024-04-03T10:56:40Z</dcterms:created>
  <dcterms:modified xsi:type="dcterms:W3CDTF">2024-04-03T11:18:43Z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2024-04-02T00:00:00Z</vt:filetime>
  </property>
  <property fmtid="{D5CDD505-2E9C-101B-9397-08002B2CF9AE}" pid="3" name="Creator">
    <vt:lpwstr>Microsoft® Word 2019</vt:lpwstr>
  </property>
  <property fmtid="{D5CDD505-2E9C-101B-9397-08002B2CF9AE}" pid="4" name="LastSaved">
    <vt:filetime>2024-04-03T00:00:00Z</vt:filetime>
  </property>
</Properties>
</file>