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A0C2-0B64-84C3-7E8C-5BA887DCB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13452-E170-0691-56A3-131F11314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5A5DE-8288-6622-919A-B42C3300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2AD-7053-46A9-9817-20A370D027C1}" type="datetimeFigureOut">
              <a:rPr lang="en-US" smtClean="0"/>
              <a:t>05/04/2024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F3BD4-470B-1962-BEF5-971DDEEC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155F9-16E5-2F10-AF32-5F23784C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7C07-3A2A-4A7C-927A-CA15A0CCE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2E11-A206-DA2A-47FA-4EC5CD74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6D8DB-781E-8609-7197-24FA247EB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2420D-D0F2-E5A6-C4F7-C85AC795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2AD-7053-46A9-9817-20A370D027C1}" type="datetimeFigureOut">
              <a:rPr lang="en-US" smtClean="0"/>
              <a:t>05/04/2024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6B179-2446-56A2-7683-79774634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E9507-5DE0-37D5-5E2C-524F984E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7C07-3A2A-4A7C-927A-CA15A0CCE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0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6588B-7CE5-9A80-402B-C2117561B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CF965-B31F-ABE7-6CAF-73A398703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8363E-50F6-ADA4-319B-EBB9E8F1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2AD-7053-46A9-9817-20A370D027C1}" type="datetimeFigureOut">
              <a:rPr lang="en-US" smtClean="0"/>
              <a:t>05/04/2024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E8F74-18B2-F1F8-23C0-57CDF543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B967B-D53B-0A34-DADA-195C8AB9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7C07-3A2A-4A7C-927A-CA15A0CCE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7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EBF1-0B3A-C3B3-D819-FEF3D450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A192B-DEC4-AF47-248C-2797C6E37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222A3-F57C-8DB5-D742-D63970F5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2AD-7053-46A9-9817-20A370D027C1}" type="datetimeFigureOut">
              <a:rPr lang="en-US" smtClean="0"/>
              <a:t>05/04/2024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21864-6C5D-D1C3-59E2-F3D19953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F3E6B-9D3B-8FBA-B301-F704996B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7C07-3A2A-4A7C-927A-CA15A0CCE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7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82D2-E25C-A833-289D-3F6B3C0C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9F1DA-F01F-11D8-FA53-5D1445558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3A0FE-797B-2AB9-93CC-2B1CFADC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2AD-7053-46A9-9817-20A370D027C1}" type="datetimeFigureOut">
              <a:rPr lang="en-US" smtClean="0"/>
              <a:t>05/04/2024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BE142-6BAA-06A9-A37F-773AA40A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4014-3ECC-DEC7-269A-F45776BD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7C07-3A2A-4A7C-927A-CA15A0CCE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0413-11C0-1CD5-E662-328CC238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C31A-5952-61BC-C942-0251B815F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8A4A2-2E1A-8DE5-3302-0514BBE82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C0D8C-09C6-8D01-627C-4336395A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2AD-7053-46A9-9817-20A370D027C1}" type="datetimeFigureOut">
              <a:rPr lang="en-US" smtClean="0"/>
              <a:t>05/04/2024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82737-088E-76A2-FD03-F41F7682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3F778-028C-6B47-5026-BEBDC40B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7C07-3A2A-4A7C-927A-CA15A0CCE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9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C6EF-29C8-6EFD-FCEF-9CFF723E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E0EF7-97C3-8611-64BF-783C9F0D2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A6545-2C97-3CD6-ADC6-30BFBCBFA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53C9C-E8C8-79E7-95B0-576F09D5B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CA4A0-D493-1095-3D62-DB47E4B53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5182A1-8AFF-D560-CC36-99C469C6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2AD-7053-46A9-9817-20A370D027C1}" type="datetimeFigureOut">
              <a:rPr lang="en-US" smtClean="0"/>
              <a:t>05/04/2024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9C90E-4604-340C-18C4-46243186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48381D-A65A-DB0A-0EEE-3066FE74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7C07-3A2A-4A7C-927A-CA15A0CCE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04301-408C-AC1E-3C82-A124A8F0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7B15D-E5E3-C676-B9FB-887B77B0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2AD-7053-46A9-9817-20A370D027C1}" type="datetimeFigureOut">
              <a:rPr lang="en-US" smtClean="0"/>
              <a:t>05/04/2024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E908D-2733-3E8E-539E-0041BBC9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5A73B-62DE-CD25-95A7-A9F7F2EE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7C07-3A2A-4A7C-927A-CA15A0CCE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9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BAD45-3882-B054-C8A4-1037D1DD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2AD-7053-46A9-9817-20A370D027C1}" type="datetimeFigureOut">
              <a:rPr lang="en-US" smtClean="0"/>
              <a:t>05/04/2024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062C5-10CA-A90D-F344-94A28F35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448E3-5167-8915-A68F-986F8A41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7C07-3A2A-4A7C-927A-CA15A0CCE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8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E2CC-2892-AAAC-FAB6-3DAAFAE3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1BD95-4F7A-E6F8-1504-3442CE531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3EF67-9B3D-571A-B2BF-14C59030D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DD197-DE24-FFF8-A0C3-39522C7E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2AD-7053-46A9-9817-20A370D027C1}" type="datetimeFigureOut">
              <a:rPr lang="en-US" smtClean="0"/>
              <a:t>05/04/2024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4A9A5-382A-99ED-BD83-0ACA9437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D7A7E-B64B-0D65-B762-011FC109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7C07-3A2A-4A7C-927A-CA15A0CCE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7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966C-2BEF-7C9D-6182-BB7A6910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E169B-E219-BD6C-71ED-6134F9683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DB202-6451-BA3C-5896-7B9FD95B2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C2550-0543-B169-A0B6-6AD55F33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2AD-7053-46A9-9817-20A370D027C1}" type="datetimeFigureOut">
              <a:rPr lang="en-US" smtClean="0"/>
              <a:t>05/04/2024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34E02-A69C-DAFA-9B38-660891F5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26B74-9CE6-E380-3040-0C47B7C3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7C07-3A2A-4A7C-927A-CA15A0CCE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7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6B1FB-AD58-746F-EBFB-4AD37A6B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FF22A-E0D2-DCF3-D50D-9B57C3A8F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06E55-A784-8627-F426-9368B236B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D52AD-7053-46A9-9817-20A370D027C1}" type="datetimeFigureOut">
              <a:rPr lang="en-US" smtClean="0"/>
              <a:t>05/04/2024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25379-4492-2042-10FE-0D0D93A46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1AB8C-301C-1894-0171-EB472DD20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17C07-3A2A-4A7C-927A-CA15A0CCE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4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2A90-77A9-11A9-1C30-5ED0ECDA5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023D6-CA86-44E2-80B6-52AE5FCFBB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AFE6AE-02E1-A7FB-DF43-182058CC8829}"/>
              </a:ext>
            </a:extLst>
          </p:cNvPr>
          <p:cNvSpPr/>
          <p:nvPr/>
        </p:nvSpPr>
        <p:spPr>
          <a:xfrm>
            <a:off x="322729" y="169683"/>
            <a:ext cx="11545617" cy="654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FE9367-F9F5-C55B-A965-CC0BE6045A0C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3575" y="411492"/>
            <a:ext cx="2343899" cy="200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7646F3-DC8D-3E53-F65E-B7C7BF69A6BF}"/>
              </a:ext>
            </a:extLst>
          </p:cNvPr>
          <p:cNvSpPr txBox="1"/>
          <p:nvPr/>
        </p:nvSpPr>
        <p:spPr>
          <a:xfrm>
            <a:off x="1944627" y="2388509"/>
            <a:ext cx="8301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Institute of Information Technology, Bangalore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FC5AA-F920-6AE9-80FF-2BF1ADB62954}"/>
              </a:ext>
            </a:extLst>
          </p:cNvPr>
          <p:cNvSpPr txBox="1"/>
          <p:nvPr/>
        </p:nvSpPr>
        <p:spPr>
          <a:xfrm>
            <a:off x="5088822" y="4392089"/>
            <a:ext cx="2013415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60"/>
              </a:spcBef>
              <a:spcAft>
                <a:spcPts val="0"/>
              </a:spcAft>
            </a:pPr>
            <a:r>
              <a:rPr lang="en-US" dirty="0">
                <a:solidFill>
                  <a:srgbClr val="06559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Submitted By: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E36EC9-E999-82AE-497B-EA244817A431}"/>
              </a:ext>
            </a:extLst>
          </p:cNvPr>
          <p:cNvSpPr txBox="1"/>
          <p:nvPr/>
        </p:nvSpPr>
        <p:spPr>
          <a:xfrm>
            <a:off x="3740732" y="2849857"/>
            <a:ext cx="47095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CS 837: Healthcare Application Development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Milestone – 3 Demo</a:t>
            </a:r>
            <a:endParaRPr lang="en-US" sz="16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64ECEC1-C5F9-2BAC-00C3-D80ECD3BA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208209"/>
              </p:ext>
            </p:extLst>
          </p:nvPr>
        </p:nvGraphicFramePr>
        <p:xfrm>
          <a:off x="2790399" y="5173729"/>
          <a:ext cx="6610263" cy="699055"/>
        </p:xfrm>
        <a:graphic>
          <a:graphicData uri="http://schemas.openxmlformats.org/drawingml/2006/table">
            <a:tbl>
              <a:tblPr firstRow="1" firstCol="1" bandRow="1"/>
              <a:tblGrid>
                <a:gridCol w="2333538">
                  <a:extLst>
                    <a:ext uri="{9D8B030D-6E8A-4147-A177-3AD203B41FA5}">
                      <a16:colId xmlns:a16="http://schemas.microsoft.com/office/drawing/2014/main" val="795087434"/>
                    </a:ext>
                  </a:extLst>
                </a:gridCol>
                <a:gridCol w="2249812">
                  <a:extLst>
                    <a:ext uri="{9D8B030D-6E8A-4147-A177-3AD203B41FA5}">
                      <a16:colId xmlns:a16="http://schemas.microsoft.com/office/drawing/2014/main" val="1911927311"/>
                    </a:ext>
                  </a:extLst>
                </a:gridCol>
                <a:gridCol w="2026913">
                  <a:extLst>
                    <a:ext uri="{9D8B030D-6E8A-4147-A177-3AD203B41FA5}">
                      <a16:colId xmlns:a16="http://schemas.microsoft.com/office/drawing/2014/main" val="2350047091"/>
                    </a:ext>
                  </a:extLst>
                </a:gridCol>
              </a:tblGrid>
              <a:tr h="2403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Harsh </a:t>
                      </a:r>
                      <a:r>
                        <a:rPr lang="en-US" sz="12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Ranpariya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 Tanvi Motwani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Vraj Jatin Naik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729469"/>
                  </a:ext>
                </a:extLst>
              </a:tr>
              <a:tr h="2041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MT2023164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 MT2023149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MT2023050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792679"/>
                  </a:ext>
                </a:extLst>
              </a:tr>
              <a:tr h="2545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Harsh.Ranpariya@iiitb.ac.in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 Tanvi.Motwani@iiitb.ac.in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Vraj.Naik@iiitb.ac.in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25132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94F1CBB-1047-33B8-0000-72D68CA283B1}"/>
              </a:ext>
            </a:extLst>
          </p:cNvPr>
          <p:cNvSpPr txBox="1"/>
          <p:nvPr/>
        </p:nvSpPr>
        <p:spPr>
          <a:xfrm>
            <a:off x="5160248" y="4813791"/>
            <a:ext cx="1870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Project-6 - Team -12 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C19FB06-459A-56CF-1393-6F7F952EC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22538"/>
              </p:ext>
            </p:extLst>
          </p:nvPr>
        </p:nvGraphicFramePr>
        <p:xfrm>
          <a:off x="3890888" y="5960669"/>
          <a:ext cx="4409287" cy="699055"/>
        </p:xfrm>
        <a:graphic>
          <a:graphicData uri="http://schemas.openxmlformats.org/drawingml/2006/table">
            <a:tbl>
              <a:tblPr firstRow="1" firstCol="1" bandRow="1"/>
              <a:tblGrid>
                <a:gridCol w="2199767">
                  <a:extLst>
                    <a:ext uri="{9D8B030D-6E8A-4147-A177-3AD203B41FA5}">
                      <a16:colId xmlns:a16="http://schemas.microsoft.com/office/drawing/2014/main" val="795087434"/>
                    </a:ext>
                  </a:extLst>
                </a:gridCol>
                <a:gridCol w="2209520">
                  <a:extLst>
                    <a:ext uri="{9D8B030D-6E8A-4147-A177-3AD203B41FA5}">
                      <a16:colId xmlns:a16="http://schemas.microsoft.com/office/drawing/2014/main" val="2350047091"/>
                    </a:ext>
                  </a:extLst>
                </a:gridCol>
              </a:tblGrid>
              <a:tr h="2403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Arjun </a:t>
                      </a:r>
                      <a:r>
                        <a:rPr lang="en-US" sz="12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Gangani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Nikita Gupta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729469"/>
                  </a:ext>
                </a:extLst>
              </a:tr>
              <a:tr h="2041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MT2023153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MT2023132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792679"/>
                  </a:ext>
                </a:extLst>
              </a:tr>
              <a:tr h="2545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Arjun.Gangani@iiitb.ac.in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Nikita.Gupta@iiitb.ac.in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25132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80FCCC4-5C87-B8AF-E75B-0B925F273535}"/>
              </a:ext>
            </a:extLst>
          </p:cNvPr>
          <p:cNvSpPr txBox="1"/>
          <p:nvPr/>
        </p:nvSpPr>
        <p:spPr>
          <a:xfrm>
            <a:off x="5088822" y="3464910"/>
            <a:ext cx="2013415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60"/>
              </a:spcBef>
              <a:spcAft>
                <a:spcPts val="0"/>
              </a:spcAft>
            </a:pPr>
            <a:r>
              <a:rPr lang="en-US" dirty="0">
                <a:solidFill>
                  <a:srgbClr val="06559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Guided </a:t>
            </a:r>
            <a:r>
              <a:rPr lang="en-US" dirty="0">
                <a:solidFill>
                  <a:srgbClr val="06559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D5CE16-C2FE-A5CE-08F8-586C40C2C87C}"/>
              </a:ext>
            </a:extLst>
          </p:cNvPr>
          <p:cNvSpPr txBox="1"/>
          <p:nvPr/>
        </p:nvSpPr>
        <p:spPr>
          <a:xfrm>
            <a:off x="5275081" y="3839089"/>
            <a:ext cx="164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Prof. T K Srikanth</a:t>
            </a:r>
            <a:endParaRPr 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AB3F3D-3ABA-96E7-1884-6BA385B962A2}"/>
              </a:ext>
            </a:extLst>
          </p:cNvPr>
          <p:cNvSpPr txBox="1"/>
          <p:nvPr/>
        </p:nvSpPr>
        <p:spPr>
          <a:xfrm>
            <a:off x="4809044" y="4098506"/>
            <a:ext cx="25729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TA: </a:t>
            </a:r>
            <a:r>
              <a:rPr lang="en-US" sz="12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Jayaa</a:t>
            </a: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Shree Laxmi </a:t>
            </a:r>
            <a:r>
              <a:rPr lang="en-US" sz="12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Kishoore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9177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Vraj Naik</dc:creator>
  <cp:lastModifiedBy>Vraj Naik</cp:lastModifiedBy>
  <cp:revision>1</cp:revision>
  <dcterms:created xsi:type="dcterms:W3CDTF">2024-04-05T15:27:58Z</dcterms:created>
  <dcterms:modified xsi:type="dcterms:W3CDTF">2024-04-05T15:28:27Z</dcterms:modified>
</cp:coreProperties>
</file>