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0" r:id="rId30"/>
    <p:sldId id="286" r:id="rId31"/>
    <p:sldId id="287" r:id="rId32"/>
    <p:sldId id="25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copilot.microsoft.com/" TargetMode="External"/><Relationship Id="rId2" Type="http://schemas.openxmlformats.org/officeDocument/2006/relationships/hyperlink" Target="https://docs.python.org/3/tutorial/datastructures.html#tuples-and-sequences" TargetMode="External"/><Relationship Id="rId1" Type="http://schemas.openxmlformats.org/officeDocument/2006/relationships/hyperlink" Target="https://www.geeksforgeeks.org/python/tuples-in-pyth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Python Sequences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Tuples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Simple Buit in functions for Access the Tuples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t = (10, 20, 30, 40, 50)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print(len(t))         # 5</a:t>
            </a:r>
            <a:endParaRPr lang="en-US" altLang="en-US"/>
          </a:p>
          <a:p>
            <a:r>
              <a:rPr lang="en-US" altLang="en-US"/>
              <a:t>print(max(t))         # 50</a:t>
            </a:r>
            <a:endParaRPr lang="en-US" altLang="en-US"/>
          </a:p>
          <a:p>
            <a:r>
              <a:rPr lang="en-US" altLang="en-US"/>
              <a:t>print(min(t))         # 10</a:t>
            </a:r>
            <a:endParaRPr lang="en-US" altLang="en-US"/>
          </a:p>
          <a:p>
            <a:r>
              <a:rPr lang="en-US" altLang="en-US"/>
              <a:t>print(sum(t))         # 150</a:t>
            </a:r>
            <a:endParaRPr lang="en-US" altLang="en-US"/>
          </a:p>
          <a:p>
            <a:r>
              <a:rPr lang="en-US" altLang="en-US"/>
              <a:t>print(sorted(t))      # [10, 20, 30, 40, 50]</a:t>
            </a:r>
            <a:endParaRPr lang="en-US" altLang="en-US"/>
          </a:p>
          <a:p>
            <a:r>
              <a:rPr lang="en-US" altLang="en-US"/>
              <a:t>print(t.index(30))    # 2</a:t>
            </a:r>
            <a:endParaRPr lang="en-US" altLang="en-US"/>
          </a:p>
          <a:p>
            <a:r>
              <a:rPr lang="en-US" altLang="en-US"/>
              <a:t>print(t.count(20))    # 1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365125"/>
            <a:ext cx="10698480" cy="1325880"/>
          </a:xfrm>
        </p:spPr>
        <p:txBody>
          <a:bodyPr>
            <a:normAutofit fontScale="90000"/>
          </a:bodyPr>
          <a:p>
            <a:r>
              <a:rPr lang="en-US"/>
              <a:t>Deleting element from </a:t>
            </a:r>
            <a:br>
              <a:rPr lang="en-US"/>
            </a:br>
            <a:r>
              <a:rPr lang="en-US"/>
              <a:t>Tuples.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using del keyword.</a:t>
            </a:r>
            <a:endParaRPr lang="en-US"/>
          </a:p>
          <a:p>
            <a:endParaRPr lang="en-US"/>
          </a:p>
          <a:p>
            <a:r>
              <a:rPr lang="en-US"/>
              <a:t>tuple_1 = (10,20,30,40,50)</a:t>
            </a:r>
            <a:endParaRPr lang="en-US"/>
          </a:p>
          <a:p>
            <a:r>
              <a:rPr lang="en-US"/>
              <a:t>tuple_1 = list(tuple_1) //because tuple is not supporting direct element deletion operation!</a:t>
            </a:r>
            <a:endParaRPr lang="en-US"/>
          </a:p>
          <a:p>
            <a:r>
              <a:rPr lang="en-US"/>
              <a:t>del tuple_1[0] // simpe element deletion</a:t>
            </a:r>
            <a:endParaRPr lang="en-US"/>
          </a:p>
          <a:p>
            <a:endParaRPr lang="en-US"/>
          </a:p>
          <a:p>
            <a:r>
              <a:rPr lang="en-US"/>
              <a:t>del tuple_1 // it will delete whole tuple.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5125" y="0"/>
            <a:ext cx="5476875" cy="30765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Update Operation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# Update Operation</a:t>
            </a:r>
            <a:endParaRPr lang="en-US" altLang="en-US"/>
          </a:p>
          <a:p>
            <a:r>
              <a:rPr lang="en-US" altLang="en-US"/>
              <a:t>Update is not directly Possible on Tuples because it is immutable.</a:t>
            </a:r>
            <a:endParaRPr lang="en-US" altLang="en-US"/>
          </a:p>
          <a:p>
            <a:r>
              <a:rPr lang="en-US" altLang="en-US"/>
              <a:t>But Like Deletion Operation We can convert it into list and Update it!</a:t>
            </a:r>
            <a:endParaRPr lang="en-US" altLang="en-US"/>
          </a:p>
          <a:p>
            <a:r>
              <a:rPr lang="en-US" altLang="en-US"/>
              <a:t>Refer List Updation from it's Notes!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Tuples vs Lists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60755" y="1478280"/>
            <a:ext cx="9690100" cy="4986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Advantages of Tuples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US"/>
              <a:t>Immutable → safer and prevents accidental changes</a:t>
            </a:r>
            <a:endParaRPr lang="en-US" altLang="en-US"/>
          </a:p>
          <a:p>
            <a:r>
              <a:rPr lang="en-US" altLang="en-US"/>
              <a:t>Faster than lists → better performance</a:t>
            </a:r>
            <a:endParaRPr lang="en-US" altLang="en-US"/>
          </a:p>
          <a:p>
            <a:r>
              <a:rPr lang="en-US" altLang="en-US"/>
              <a:t>Hashable → usable as dictionary keys and set elements</a:t>
            </a:r>
            <a:endParaRPr lang="en-US" altLang="en-US"/>
          </a:p>
          <a:p>
            <a:r>
              <a:rPr lang="en-US" altLang="en-US"/>
              <a:t>Memory-efficient → uses less space than lists</a:t>
            </a:r>
            <a:endParaRPr lang="en-US" altLang="en-US"/>
          </a:p>
          <a:p>
            <a:r>
              <a:rPr lang="en-US" altLang="en-US"/>
              <a:t>Supports unpacking → cleaner, readable code</a:t>
            </a:r>
            <a:endParaRPr lang="en-US" altLang="en-US"/>
          </a:p>
          <a:p>
            <a:r>
              <a:rPr lang="en-US" altLang="en-US"/>
              <a:t>Ideal for fixed-size, structured data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Disadvantages of Tuples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Cannot be modified → no append, remove, or item assignment</a:t>
            </a:r>
            <a:endParaRPr lang="en-US" altLang="en-US"/>
          </a:p>
          <a:p>
            <a:r>
              <a:rPr lang="en-US" altLang="en-US"/>
              <a:t>Less flexible than lists for dynamic data</a:t>
            </a:r>
            <a:endParaRPr lang="en-US" altLang="en-US"/>
          </a:p>
          <a:p>
            <a:r>
              <a:rPr lang="en-US" altLang="en-US"/>
              <a:t>No built-in methods like append(), remove(), etc.</a:t>
            </a:r>
            <a:endParaRPr lang="en-US" altLang="en-US"/>
          </a:p>
          <a:p>
            <a:r>
              <a:rPr lang="en-US" altLang="en-US"/>
              <a:t>Harder to update → requires conversion to list</a:t>
            </a:r>
            <a:endParaRPr lang="en-US" altLang="en-US"/>
          </a:p>
          <a:p>
            <a:r>
              <a:rPr lang="en-US" altLang="en-US"/>
              <a:t>Not ideal for frequently changing datasets</a:t>
            </a: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Dictionary - as a python sequences</a:t>
            </a:r>
            <a:endParaRPr lang="en-US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Topics : Various Operation (Creation,Access - Indexing and Slicing, merging, iterating, Built-in Functions, Deletion, Updation, Dictionaries and Nested Dictionary, Advantages and Disadvatages)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Dictionary 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Python dictionary is a data structure that stores the value in key: value pairs. </a:t>
            </a:r>
            <a:endParaRPr lang="en-US" altLang="en-US"/>
          </a:p>
          <a:p>
            <a:r>
              <a:rPr lang="en-US" altLang="en-US"/>
              <a:t>Values in a dictionary can be of any data type and can be duplicated, whereas keys can't be repeated and must be immutable.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670"/>
            <a:ext cx="10515600" cy="1132205"/>
          </a:xfrm>
        </p:spPr>
        <p:txBody>
          <a:bodyPr/>
          <a:p>
            <a:r>
              <a:rPr lang="en-US"/>
              <a:t>Operation : Create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90" y="1825625"/>
            <a:ext cx="3532505" cy="4351655"/>
          </a:xfrm>
        </p:spPr>
        <p:txBody>
          <a:bodyPr/>
          <a:p>
            <a:r>
              <a:rPr lang="en-US"/>
              <a:t>We Can Create Dictionaries in multiple ways.</a:t>
            </a: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0785" y="1092200"/>
            <a:ext cx="8451215" cy="57664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Some points about it: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Dictionary keys are case sensitive.</a:t>
            </a:r>
            <a:endParaRPr lang="en-US" altLang="en-US"/>
          </a:p>
          <a:p>
            <a:r>
              <a:rPr lang="en-US" altLang="en-US"/>
              <a:t>Keys must be immutable.</a:t>
            </a:r>
            <a:endParaRPr lang="en-US" altLang="en-US"/>
          </a:p>
          <a:p>
            <a:r>
              <a:rPr lang="en-US" altLang="en-US"/>
              <a:t>Keys must be unique.</a:t>
            </a:r>
            <a:endParaRPr lang="en-US" altLang="en-US"/>
          </a:p>
          <a:p>
            <a:r>
              <a:rPr lang="en-US" altLang="en-US"/>
              <a:t>ictionary internally uses Hashing. Hence, operations like search, insert, delete can be performed in Constant Time.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Points to be Covered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What are Tuples ?</a:t>
            </a:r>
            <a:endParaRPr lang="en-US"/>
          </a:p>
          <a:p>
            <a:pPr lvl="1"/>
            <a:r>
              <a:rPr lang="en-US"/>
              <a:t>Different Operations on Tuples.</a:t>
            </a:r>
            <a:endParaRPr lang="en-US"/>
          </a:p>
          <a:p>
            <a:pPr lvl="1"/>
            <a:r>
              <a:rPr lang="en-US"/>
              <a:t>Indexing and Slicing in Tuples.</a:t>
            </a:r>
            <a:endParaRPr lang="en-US"/>
          </a:p>
          <a:p>
            <a:pPr lvl="1"/>
            <a:r>
              <a:rPr lang="en-US"/>
              <a:t>Iteration and Merge</a:t>
            </a:r>
            <a:endParaRPr lang="en-US"/>
          </a:p>
          <a:p>
            <a:pPr lvl="1"/>
            <a:r>
              <a:rPr lang="en-US"/>
              <a:t>Built in functions.</a:t>
            </a:r>
            <a:endParaRPr lang="en-US"/>
          </a:p>
          <a:p>
            <a:pPr lvl="1"/>
            <a:r>
              <a:rPr lang="en-US"/>
              <a:t>Advantages and Disadvantages of Tuples in Python.</a:t>
            </a:r>
            <a:endParaRPr lang="en-US"/>
          </a:p>
          <a:p>
            <a:pPr lvl="1"/>
            <a:r>
              <a:rPr lang="en-US"/>
              <a:t>references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Operation: Access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d = { "name": "Prajjwal", 1: "Python", (1, 2): [1,2,4] }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# Access using key</a:t>
            </a:r>
            <a:endParaRPr lang="en-US" altLang="en-US"/>
          </a:p>
          <a:p>
            <a:r>
              <a:rPr lang="en-US" altLang="en-US"/>
              <a:t>print(d["name"])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# Access using get()</a:t>
            </a:r>
            <a:endParaRPr lang="en-US" altLang="en-US"/>
          </a:p>
          <a:p>
            <a:r>
              <a:rPr lang="en-US" altLang="en-US"/>
              <a:t>print(d.get("name"))</a:t>
            </a: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Operation : Adding and Updating Dictionary Items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d = {1: 'Geeks', 2: 'For', 3: 'Geeks'}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# Adding a new key-value pair</a:t>
            </a:r>
            <a:endParaRPr lang="en-US" altLang="en-US"/>
          </a:p>
          <a:p>
            <a:r>
              <a:rPr lang="en-US" altLang="en-US"/>
              <a:t>d["age"] = 22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# Updating an existing value</a:t>
            </a:r>
            <a:endParaRPr lang="en-US" altLang="en-US"/>
          </a:p>
          <a:p>
            <a:r>
              <a:rPr lang="en-US" altLang="en-US"/>
              <a:t>d[1] = "Python dict"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print(d)</a:t>
            </a: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Delete Operation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del: Removes an item by key.</a:t>
            </a:r>
            <a:endParaRPr lang="en-US" altLang="en-US"/>
          </a:p>
          <a:p>
            <a:r>
              <a:rPr lang="en-US" altLang="en-US"/>
              <a:t>pop(): Removes an item by key and returns its value.</a:t>
            </a:r>
            <a:endParaRPr lang="en-US" altLang="en-US"/>
          </a:p>
          <a:p>
            <a:r>
              <a:rPr lang="en-US" altLang="en-US"/>
              <a:t>clear(): Empties the dictionary.</a:t>
            </a:r>
            <a:endParaRPr lang="en-US" altLang="en-US"/>
          </a:p>
          <a:p>
            <a:r>
              <a:rPr lang="en-US" altLang="en-US"/>
              <a:t>popitem(): Removes and returns the last key-value pair.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 Practicals are given into Dictionary.ipynb</a:t>
            </a:r>
            <a:endParaRPr lang="en-US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/>
              <a:t>Iterating Through a Dictionary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705"/>
            <a:ext cx="11036300" cy="5238115"/>
          </a:xfrm>
        </p:spPr>
        <p:txBody>
          <a:bodyPr>
            <a:normAutofit fontScale="70000"/>
          </a:bodyPr>
          <a:p>
            <a:r>
              <a:rPr lang="en-US" altLang="en-US"/>
              <a:t>d = {1: 'Geeks', 2: 'For', 'age':22}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# Iterate over keys</a:t>
            </a:r>
            <a:endParaRPr lang="en-US" altLang="en-US"/>
          </a:p>
          <a:p>
            <a:r>
              <a:rPr lang="en-US" altLang="en-US"/>
              <a:t>for key in d:</a:t>
            </a:r>
            <a:endParaRPr lang="en-US" altLang="en-US"/>
          </a:p>
          <a:p>
            <a:r>
              <a:rPr lang="en-US" altLang="en-US"/>
              <a:t>    print(key)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# Iterate over values</a:t>
            </a:r>
            <a:endParaRPr lang="en-US" altLang="en-US"/>
          </a:p>
          <a:p>
            <a:r>
              <a:rPr lang="en-US" altLang="en-US"/>
              <a:t>for value in d.values():</a:t>
            </a:r>
            <a:endParaRPr lang="en-US" altLang="en-US"/>
          </a:p>
          <a:p>
            <a:r>
              <a:rPr lang="en-US" altLang="en-US"/>
              <a:t>    print(value)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# Iterate over key-value pairs</a:t>
            </a:r>
            <a:endParaRPr lang="en-US" altLang="en-US"/>
          </a:p>
          <a:p>
            <a:r>
              <a:rPr lang="en-US" altLang="en-US"/>
              <a:t>for key, value in d.items():</a:t>
            </a:r>
            <a:endParaRPr lang="en-US" altLang="en-US"/>
          </a:p>
          <a:p>
            <a:r>
              <a:rPr lang="en-US" altLang="en-US"/>
              <a:t>    print(f"{key}: {value}")</a:t>
            </a: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Nested Dictionary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430020"/>
            <a:ext cx="10433685" cy="51968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Built-in functions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1700" y="1437005"/>
            <a:ext cx="9316720" cy="50114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 altLang="en-US"/>
              <a:t>Fast Lookup: Constant-time access using keys (hashing-based)</a:t>
            </a:r>
            <a:endParaRPr lang="en-US" altLang="en-US"/>
          </a:p>
          <a:p>
            <a:r>
              <a:rPr lang="en-US" altLang="en-US"/>
              <a:t>Flexible Data Storage: Can store any data type as values, including lists, tuples, and other dicts</a:t>
            </a:r>
            <a:endParaRPr lang="en-US" altLang="en-US"/>
          </a:p>
          <a:p>
            <a:r>
              <a:rPr lang="en-US" altLang="en-US"/>
              <a:t>Semantic Clarity: Key-value structure makes data self-descriptive</a:t>
            </a:r>
            <a:endParaRPr lang="en-US" altLang="en-US"/>
          </a:p>
          <a:p>
            <a:r>
              <a:rPr lang="en-US" altLang="en-US"/>
              <a:t>Dynamic Size: Can grow or shrink as needed</a:t>
            </a:r>
            <a:endParaRPr lang="en-US" altLang="en-US"/>
          </a:p>
          <a:p>
            <a:r>
              <a:rPr lang="en-US" altLang="en-US"/>
              <a:t>Built-in Methods: Rich set of methods for manipulation (get(), update(), etc.)</a:t>
            </a:r>
            <a:endParaRPr lang="en-US" altLang="en-US"/>
          </a:p>
          <a:p>
            <a:r>
              <a:rPr lang="en-US" altLang="en-US"/>
              <a:t>Supports Nesting: Ideal for representing JSON-like hierarchical data</a:t>
            </a:r>
            <a:endParaRPr lang="en-US" altLang="en-US"/>
          </a:p>
          <a:p>
            <a:r>
              <a:rPr lang="en-US" altLang="en-US"/>
              <a:t>Used in Real-World Scenarios: Perfect for configs, caching, API payloads, and more</a:t>
            </a:r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Disadvantages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US"/>
              <a:t>Unordered (pre-Python 3.7): No guaranteed order before Python 3.7</a:t>
            </a:r>
            <a:endParaRPr lang="en-US" altLang="en-US"/>
          </a:p>
          <a:p>
            <a:r>
              <a:rPr lang="en-US" altLang="en-US"/>
              <a:t>Memory Overhead: Uses more memory than lists or tuples.</a:t>
            </a:r>
            <a:endParaRPr lang="en-US" altLang="en-US"/>
          </a:p>
          <a:p>
            <a:r>
              <a:rPr lang="en-US" altLang="en-US"/>
              <a:t>Keys Must Be Hashable: Can't use lists or other mutable types as keys.</a:t>
            </a:r>
            <a:endParaRPr lang="en-US" altLang="en-US"/>
          </a:p>
          <a:p>
            <a:r>
              <a:rPr lang="en-US" altLang="en-US"/>
              <a:t>No Indexing/Slicing: Can't access elements by position like lists.</a:t>
            </a:r>
            <a:endParaRPr lang="en-US" altLang="en-US"/>
          </a:p>
          <a:p>
            <a:r>
              <a:rPr lang="en-US" altLang="en-US"/>
              <a:t>Less Predictable in Iteration: Order of items may vary (in older versions)</a:t>
            </a:r>
            <a:endParaRPr lang="en-US" altLang="en-US"/>
          </a:p>
          <a:p>
            <a:r>
              <a:rPr lang="en-US" altLang="en-US"/>
              <a:t>Mutable: Can be accidentally modified if not handled carefully</a:t>
            </a:r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Note: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Topics of Index and Slicing is Given in Practical File which also contain Practical Part of Each Portion.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/>
              <a:t>Sets in Python!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 altLang="en-US">
                <a:sym typeface="+mn-ea"/>
              </a:rPr>
              <a:t>A Set in Python is used to store a collection of items with the following properties.</a:t>
            </a:r>
            <a:endParaRPr lang="en-US" altLang="en-US"/>
          </a:p>
          <a:p>
            <a:r>
              <a:rPr lang="en-US" altLang="en-US"/>
              <a:t>No duplicate elements. If try to insert the same item again, it overwrites previous one.</a:t>
            </a:r>
            <a:endParaRPr lang="en-US" altLang="en-US"/>
          </a:p>
          <a:p>
            <a:r>
              <a:rPr lang="en-US" altLang="en-US"/>
              <a:t>An unordered collection. When we access all items, they are accessed without any specific order and we cannot access items using indexes as we do in lists.</a:t>
            </a:r>
            <a:endParaRPr lang="en-US" altLang="en-US"/>
          </a:p>
          <a:p>
            <a:r>
              <a:rPr lang="en-US" altLang="en-US"/>
              <a:t>Internally use hashing that makes set efficient for search, insert and delete operations. It gives a major advantage over a list for problems with these operations.</a:t>
            </a:r>
            <a:endParaRPr lang="en-US" altLang="en-US"/>
          </a:p>
          <a:p>
            <a:r>
              <a:rPr lang="en-US" altLang="en-US"/>
              <a:t>Mutable, meaning we can add or remove elements after their creation, the individual elements within the set cannot be changed directly.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are Tuples in Python 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Python Tuple is a collection of objects separated by commas. A tuple is similar to a Python list in terms of indexing, nested objects, and repetition but the main difference between both is Python tuple is immutable, unlike the </a:t>
            </a:r>
            <a:r>
              <a:rPr lang="en-US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list which is mutable</a:t>
            </a:r>
            <a:r>
              <a:rPr lang="en-US" altLang="en-US"/>
              <a:t>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Other difference between then is syntax : rather then using [] like lists, tuple is using () - round brackets.</a:t>
            </a:r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NOTE : ADD MATERIAL ABOUT ARE GIVEN IN PRACTICAL FILE : Sets.ipynb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hlinkClick r:id="rId1" action="ppaction://hlinkfile"/>
              </a:rPr>
              <a:t>https://www.geeksforgeeks.org/python/tuples-in-python/</a:t>
            </a:r>
            <a:endParaRPr lang="en-US" altLang="en-US">
              <a:hlinkClick r:id="rId1" action="ppaction://hlinkfile"/>
            </a:endParaRPr>
          </a:p>
          <a:p>
            <a:r>
              <a:rPr lang="en-US" altLang="en-US">
                <a:hlinkClick r:id="rId2" action="ppaction://hlinkfile"/>
              </a:rPr>
              <a:t>https://docs.python.org/3/tutorial/datastructures.html#tuples-and-sequences</a:t>
            </a:r>
            <a:endParaRPr lang="en-US" altLang="en-US">
              <a:hlinkClick r:id="rId2" action="ppaction://hlinkfile"/>
            </a:endParaRPr>
          </a:p>
          <a:p>
            <a:r>
              <a:rPr lang="en-US" altLang="en-US">
                <a:hlinkClick r:id="rId3" action="ppaction://hlinkfile"/>
              </a:rPr>
              <a:t>https://copilot.microsoft.com/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What is Immutable in Tuples?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Like Lists, tuples are ordered and we can access their elements using their index values</a:t>
            </a:r>
            <a:endParaRPr lang="en-US" altLang="en-US"/>
          </a:p>
          <a:p>
            <a:r>
              <a:rPr lang="en-US" altLang="en-US"/>
              <a:t>We cannot update items to a tuple once it is created. </a:t>
            </a:r>
            <a:endParaRPr lang="en-US" altLang="en-US"/>
          </a:p>
          <a:p>
            <a:r>
              <a:rPr lang="en-US" altLang="en-US"/>
              <a:t>Tuples cannot be appended or extended.</a:t>
            </a:r>
            <a:endParaRPr lang="en-US" altLang="en-US"/>
          </a:p>
          <a:p>
            <a:r>
              <a:rPr lang="en-US" altLang="en-US"/>
              <a:t>We cannot remove items from a tuple once it is created. 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Operation on Tuples : Create Operation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to create a tuple follow this example:</a:t>
            </a: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900" y="2521585"/>
            <a:ext cx="4279265" cy="21628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125" y="2455545"/>
            <a:ext cx="3810000" cy="2228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Operation  : Create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39765" y="365125"/>
            <a:ext cx="6026785" cy="6384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2526665"/>
            <a:ext cx="4695825" cy="250888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043940" y="1841500"/>
            <a:ext cx="5816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Output : 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92220" cy="6206490"/>
          </a:xfrm>
        </p:spPr>
        <p:txBody>
          <a:bodyPr>
            <a:normAutofit/>
          </a:bodyPr>
          <a:p>
            <a:r>
              <a:rPr lang="en-US"/>
              <a:t>Operation : Access (Slicing and Indexing)</a:t>
            </a:r>
            <a:br>
              <a:rPr lang="en-US"/>
            </a:br>
            <a:r>
              <a:rPr lang="en-US" sz="2000"/>
              <a:t>Practical is Covered in Basic_Practical Folder</a:t>
            </a:r>
            <a:endParaRPr lang="en-US" sz="20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04765" y="365125"/>
            <a:ext cx="6795770" cy="6340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Create and Access : Nested Tuples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5670" y="1430020"/>
            <a:ext cx="8284210" cy="51771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Access : Iteration and Merging in tuples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15255" y="1691005"/>
            <a:ext cx="6622415" cy="43516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5950"/>
            <a:ext cx="3905250" cy="33813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150485" y="61245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Refer example from Practical File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5933</Words>
  <Application>WPS Presentation</Application>
  <PresentationFormat>Widescreen</PresentationFormat>
  <Paragraphs>207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Python Sequences</vt:lpstr>
      <vt:lpstr>Points to be Covered</vt:lpstr>
      <vt:lpstr>What are Tuples in Python ?</vt:lpstr>
      <vt:lpstr>What is Immutable in Tuples?</vt:lpstr>
      <vt:lpstr>Operation on Tuples : Create Operation</vt:lpstr>
      <vt:lpstr>Operation  : Create</vt:lpstr>
      <vt:lpstr>Operation : Access (Slicing and Indexing) Practical is Covered in Basic_Practical Folder</vt:lpstr>
      <vt:lpstr>Create and Access : Nested Tuples</vt:lpstr>
      <vt:lpstr>Access : Iteration and Merging in tuples</vt:lpstr>
      <vt:lpstr>Simple Buit in functions for Access the Tuples</vt:lpstr>
      <vt:lpstr>Deleting element from  Tuples.</vt:lpstr>
      <vt:lpstr>Update Operation</vt:lpstr>
      <vt:lpstr>Tuples vs Lists</vt:lpstr>
      <vt:lpstr>Advantages of Tuples</vt:lpstr>
      <vt:lpstr>Disadvantages of Tuples</vt:lpstr>
      <vt:lpstr>Dictionary - as a python sequences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Sequences</dc:title>
  <dc:creator>Vraj Suratwala</dc:creator>
  <cp:lastModifiedBy>Vraj Suratwala</cp:lastModifiedBy>
  <cp:revision>26</cp:revision>
  <dcterms:created xsi:type="dcterms:W3CDTF">2025-08-12T14:28:00Z</dcterms:created>
  <dcterms:modified xsi:type="dcterms:W3CDTF">2025-08-13T15:50:57Z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03831311816943C09DC395956A267B83_11</vt:lpwstr>
  </property>
  <property fmtid="{D5CDD505-2E9C-101B-9397-08002B2CF9AE}" pid="3" name="KSOProductBuildVer">
    <vt:lpwstr>1033-12.2.0.21931</vt:lpwstr>
  </property>
</Properties>
</file>