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hatgpt.com" TargetMode="External"/><Relationship Id="rId2" Type="http://schemas.openxmlformats.org/officeDocument/2006/relationships/hyperlink" Target="https://www.geeksforgeeks.org/python/python-lists/" TargetMode="External"/><Relationship Id="rId1" Type="http://schemas.openxmlformats.org/officeDocument/2006/relationships/hyperlink" Target="https://pythongeeks.org/python-sequences-types-exampl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Sequences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Lists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Adding Elelments into Lists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9480" y="1526540"/>
            <a:ext cx="7901305" cy="4621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Updating Elements into Lists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3925" y="1691005"/>
            <a:ext cx="7353300" cy="2400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23925" y="4600575"/>
            <a:ext cx="1036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Using Index Reference We can Update The Element which in the list.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Removing Elements from Lists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remove(): Removes the first occurrence of an element.</a:t>
            </a:r>
            <a:endParaRPr lang="en-US" altLang="en-US"/>
          </a:p>
          <a:p>
            <a:r>
              <a:rPr lang="en-US" altLang="en-US"/>
              <a:t>pop(): Removes the element at a specific index or the last element if no index is specified.</a:t>
            </a:r>
            <a:endParaRPr lang="en-US" altLang="en-US"/>
          </a:p>
          <a:p>
            <a:r>
              <a:rPr lang="en-US" altLang="en-US"/>
              <a:t>del statement: Deletes an element at a specified index.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3926840"/>
            <a:ext cx="1164907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Removing Elements from Lists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515600" cy="208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0155"/>
            <a:ext cx="7837805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Iteration over Lists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it can done using few ways :</a:t>
            </a:r>
            <a:endParaRPr lang="en-US"/>
          </a:p>
          <a:p>
            <a:pPr lvl="1"/>
            <a:r>
              <a:rPr lang="en-US"/>
              <a:t>1. using simple for loops</a:t>
            </a:r>
            <a:endParaRPr lang="en-US"/>
          </a:p>
          <a:p>
            <a:pPr lvl="1"/>
            <a:r>
              <a:rPr lang="en-US"/>
              <a:t>2. range() in for loops</a:t>
            </a:r>
            <a:endParaRPr lang="en-US"/>
          </a:p>
          <a:p>
            <a:pPr lvl="1"/>
            <a:r>
              <a:rPr lang="en-US"/>
              <a:t>3. using enumarations.</a:t>
            </a:r>
            <a:endParaRPr lang="en-US"/>
          </a:p>
          <a:p>
            <a:pPr lvl="1"/>
            <a:r>
              <a:rPr lang="en-US"/>
              <a:t>4. while loop</a:t>
            </a:r>
            <a:endParaRPr lang="en-US"/>
          </a:p>
          <a:p>
            <a:pPr lvl="1"/>
            <a:r>
              <a:rPr lang="en-US"/>
              <a:t>5. List </a:t>
            </a:r>
            <a:r>
              <a:rPr lang="en-US" altLang="en-US"/>
              <a:t>Comprehension</a:t>
            </a:r>
            <a:endParaRPr lang="en-US" altLang="en-US"/>
          </a:p>
          <a:p>
            <a:pPr lvl="1"/>
            <a:r>
              <a:rPr lang="en-US" altLang="en-US"/>
              <a:t>6. using map()</a:t>
            </a:r>
            <a:endParaRPr lang="en-US" altLang="en-US"/>
          </a:p>
          <a:p>
            <a:pPr lvl="1"/>
            <a:r>
              <a:rPr lang="en-US" altLang="en-US"/>
              <a:t>7. Iterating Backwords</a:t>
            </a:r>
            <a:endParaRPr lang="en-US" altLang="en-US"/>
          </a:p>
          <a:p>
            <a:pPr lvl="1"/>
            <a:r>
              <a:rPr lang="en-US" altLang="en-US"/>
              <a:t>8. Using zip()</a:t>
            </a:r>
            <a:endParaRPr lang="en-US" altLang="en-US"/>
          </a:p>
          <a:p>
            <a:pPr lvl="1"/>
            <a:r>
              <a:rPr lang="en-US" altLang="en-US"/>
              <a:t>9. using iter() and next()</a:t>
            </a:r>
            <a:endParaRPr lang="en-US" altLang="en-US"/>
          </a:p>
          <a:p>
            <a:pPr lvl="1"/>
            <a:r>
              <a:rPr lang="en-US" altLang="en-US"/>
              <a:t>10. Using enumerate() with Step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p>
            <a:r>
              <a:rPr lang="en-US"/>
              <a:t>Example: List Iteration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9480" y="1171575"/>
            <a:ext cx="9232900" cy="53822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 List Iterator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195" y="1691005"/>
            <a:ext cx="82962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70" y="365125"/>
            <a:ext cx="10958830" cy="1325880"/>
          </a:xfrm>
        </p:spPr>
        <p:txBody>
          <a:bodyPr/>
          <a:p>
            <a:r>
              <a:rPr lang="en-US"/>
              <a:t>Example : List Iterator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1200" y="0"/>
            <a:ext cx="6400800" cy="3533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533775"/>
            <a:ext cx="3498850" cy="3096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578735"/>
            <a:ext cx="450532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Merging The Lists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can done using few ways:</a:t>
            </a:r>
            <a:endParaRPr lang="en-US"/>
          </a:p>
          <a:p>
            <a:pPr lvl="1"/>
            <a:r>
              <a:rPr lang="en-US"/>
              <a:t>1. ‘+’ Operator</a:t>
            </a:r>
            <a:endParaRPr lang="en-US"/>
          </a:p>
          <a:p>
            <a:pPr lvl="1"/>
            <a:r>
              <a:rPr lang="en-US"/>
              <a:t>2. += Operator</a:t>
            </a:r>
            <a:endParaRPr lang="en-US"/>
          </a:p>
          <a:p>
            <a:pPr lvl="1"/>
            <a:r>
              <a:rPr lang="en-US"/>
              <a:t>3. .extend() Method</a:t>
            </a:r>
            <a:endParaRPr lang="en-US"/>
          </a:p>
          <a:p>
            <a:pPr lvl="1"/>
            <a:r>
              <a:rPr lang="en-US"/>
              <a:t>4. Unpacking with * (python 3.5+)</a:t>
            </a:r>
            <a:endParaRPr lang="en-US"/>
          </a:p>
          <a:p>
            <a:pPr lvl="1"/>
            <a:r>
              <a:rPr lang="en-US"/>
              <a:t>5. List Comprehension </a:t>
            </a:r>
            <a:endParaRPr lang="en-US"/>
          </a:p>
          <a:p>
            <a:pPr lvl="1"/>
            <a:r>
              <a:rPr lang="en-US"/>
              <a:t>6. itechain.tools()</a:t>
            </a:r>
            <a:endParaRPr lang="en-US"/>
          </a:p>
          <a:p>
            <a:pPr marL="457200" lvl="1" indent="0">
              <a:buNone/>
            </a:pPr>
            <a:r>
              <a:rPr lang="en-US"/>
              <a:t>Let’s See the examples...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p>
            <a:r>
              <a:rPr lang="en-US"/>
              <a:t>Example : List Merging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13232"/>
          <a:stretch>
            <a:fillRect/>
          </a:stretch>
        </p:blipFill>
        <p:spPr>
          <a:xfrm>
            <a:off x="762000" y="1471295"/>
            <a:ext cx="5198745" cy="5123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45" y="1471295"/>
            <a:ext cx="510540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Topics Covered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What is Python Sequences?</a:t>
            </a:r>
            <a:endParaRPr lang="en-US"/>
          </a:p>
          <a:p>
            <a:pPr lvl="1"/>
            <a:r>
              <a:rPr lang="en-US"/>
              <a:t>List With It’s CRUD Operation.</a:t>
            </a:r>
            <a:endParaRPr lang="en-US"/>
          </a:p>
          <a:p>
            <a:pPr lvl="1"/>
            <a:r>
              <a:rPr lang="en-US"/>
              <a:t>Indexing in Lists</a:t>
            </a:r>
            <a:endParaRPr lang="en-US"/>
          </a:p>
          <a:p>
            <a:pPr lvl="1"/>
            <a:r>
              <a:rPr lang="en-US"/>
              <a:t>Iterating Though Lists</a:t>
            </a:r>
            <a:endParaRPr lang="en-US"/>
          </a:p>
          <a:p>
            <a:pPr lvl="1"/>
            <a:r>
              <a:rPr lang="en-US"/>
              <a:t>Merging The Lists</a:t>
            </a:r>
            <a:endParaRPr lang="en-US"/>
          </a:p>
          <a:p>
            <a:pPr lvl="1"/>
            <a:r>
              <a:rPr lang="en-US">
                <a:sym typeface="+mn-ea"/>
              </a:rPr>
              <a:t>Access and Slicing in Lists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Built-in Functions for Lists in Python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: List Merging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merged = [x for x in List1 + List2 if x % 2 == 0]</a:t>
            </a:r>
            <a:endParaRPr lang="en-US" altLang="en-US"/>
          </a:p>
          <a:p>
            <a:r>
              <a:rPr lang="en-US" altLang="en-US"/>
              <a:t>print(merged)</a:t>
            </a:r>
            <a:endParaRPr lang="en-US" altLang="en-US"/>
          </a:p>
          <a:p>
            <a:endParaRPr lang="en-US" altLang="en-US"/>
          </a:p>
          <a:p>
            <a:pPr lvl="1"/>
            <a:r>
              <a:rPr lang="en-US" altLang="en-US"/>
              <a:t>this is the list comprehension with filter condition example which will help in data filteration in python.</a:t>
            </a:r>
            <a:endParaRPr lang="en-US" altLang="en-US"/>
          </a:p>
          <a:p>
            <a:pPr lvl="1"/>
            <a:r>
              <a:rPr lang="en-US" altLang="en-US"/>
              <a:t>pandas is also having built in function to filter the data.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Accessing List Elements (indexing)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075"/>
            <a:ext cx="10910570" cy="5496560"/>
          </a:xfrm>
        </p:spPr>
        <p:txBody>
          <a:bodyPr/>
          <a:p>
            <a:r>
              <a:rPr lang="en-US" altLang="en-US"/>
              <a:t>Elements in a list can be accessed using indexing. </a:t>
            </a:r>
            <a:endParaRPr lang="en-US" altLang="en-US"/>
          </a:p>
          <a:p>
            <a:r>
              <a:rPr lang="en-US" altLang="en-US"/>
              <a:t>Python indexes start at 0, so a[0] will access the first element, while negative indexing allows us to access elements from the end of the list. </a:t>
            </a:r>
            <a:endParaRPr lang="en-US" altLang="en-US"/>
          </a:p>
          <a:p>
            <a:r>
              <a:rPr lang="en-US" altLang="en-US"/>
              <a:t>Like index -1 represents the last elements of list.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200" y="3286125"/>
            <a:ext cx="645795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Slicing the Lists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2350" y="1478280"/>
            <a:ext cx="5495290" cy="48628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Built in Function for Lists in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.index(x)</a:t>
            </a:r>
            <a:endParaRPr lang="en-US"/>
          </a:p>
          <a:p>
            <a:r>
              <a:rPr lang="en-US"/>
              <a:t>.count(x)</a:t>
            </a:r>
            <a:endParaRPr lang="en-US"/>
          </a:p>
          <a:p>
            <a:r>
              <a:rPr lang="en-US"/>
              <a:t>.sort()</a:t>
            </a:r>
            <a:endParaRPr lang="en-US"/>
          </a:p>
          <a:p>
            <a:r>
              <a:rPr lang="en-US"/>
              <a:t>.sort(reverse = True)</a:t>
            </a:r>
            <a:endParaRPr lang="en-US"/>
          </a:p>
          <a:p>
            <a:r>
              <a:rPr lang="en-US"/>
              <a:t>.reverse()</a:t>
            </a:r>
            <a:endParaRPr lang="en-US"/>
          </a:p>
          <a:p>
            <a:r>
              <a:rPr lang="en-US"/>
              <a:t>.copy </a:t>
            </a:r>
            <a:endParaRPr lang="en-US"/>
          </a:p>
          <a:p>
            <a:r>
              <a:rPr lang="en-US"/>
              <a:t>len(List_name)</a:t>
            </a:r>
            <a:endParaRPr lang="en-US"/>
          </a:p>
          <a:p>
            <a:r>
              <a:rPr lang="en-US"/>
              <a:t>min(List_name) and max(List_name)</a:t>
            </a:r>
            <a:endParaRPr lang="en-US"/>
          </a:p>
          <a:p>
            <a:r>
              <a:rPr lang="en-US"/>
              <a:t>sum(List_name)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4800" y="1468120"/>
            <a:ext cx="4543425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120"/>
            <a:ext cx="4258310" cy="44989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.copy()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95415" y="581660"/>
            <a:ext cx="5056505" cy="56559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835" y="1831975"/>
            <a:ext cx="533717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Key Difference from Deep Copy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Shallow copy: Copies only the first layer, inner objects are shared.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Deep copy: Recursively copies everything, so changes in one list don’t affect the other.</a:t>
            </a:r>
            <a:endParaRPr lang="en-US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Multi-Dimensional Lists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A multi-dimensional list is simply a list of lists (or a list of lists of lists… you get the idea).</a:t>
            </a:r>
            <a:endParaRPr lang="en-US" altLang="en-US"/>
          </a:p>
          <a:p>
            <a:r>
              <a:rPr lang="en-US" altLang="en-US"/>
              <a:t>2D list → matrix-like (rows × columns)</a:t>
            </a:r>
            <a:endParaRPr lang="en-US" altLang="en-US"/>
          </a:p>
          <a:p>
            <a:r>
              <a:rPr lang="en-US" altLang="en-US"/>
              <a:t>3D list → cube-like (rows × columns × depth)</a:t>
            </a:r>
            <a:endParaRPr lang="en-US" altLang="en-US"/>
          </a:p>
          <a:p>
            <a:r>
              <a:rPr lang="en-US" altLang="en-US"/>
              <a:t>matrix = [</a:t>
            </a:r>
            <a:endParaRPr lang="en-US" altLang="en-US"/>
          </a:p>
          <a:p>
            <a:r>
              <a:rPr lang="en-US" altLang="en-US"/>
              <a:t>    [1, 2, 3],   # Row 0</a:t>
            </a:r>
            <a:endParaRPr lang="en-US" altLang="en-US"/>
          </a:p>
          <a:p>
            <a:r>
              <a:rPr lang="en-US" altLang="en-US"/>
              <a:t>    [4, 5, 6],   # Row 1</a:t>
            </a:r>
            <a:endParaRPr lang="en-US" altLang="en-US"/>
          </a:p>
          <a:p>
            <a:r>
              <a:rPr lang="en-US" altLang="en-US"/>
              <a:t>    [7, 8, 9]    # Row 2</a:t>
            </a:r>
            <a:endParaRPr lang="en-US" altLang="en-US"/>
          </a:p>
          <a:p>
            <a:r>
              <a:rPr lang="en-US" altLang="en-US"/>
              <a:t>]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Accessing That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for row in matrix:</a:t>
            </a:r>
            <a:endParaRPr lang="en-US" altLang="en-US"/>
          </a:p>
          <a:p>
            <a:r>
              <a:rPr lang="en-US" altLang="en-US"/>
              <a:t>    for value in row:</a:t>
            </a:r>
            <a:endParaRPr lang="en-US" altLang="en-US"/>
          </a:p>
          <a:p>
            <a:r>
              <a:rPr lang="en-US" altLang="en-US"/>
              <a:t>        print(value, end=" ")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3D Lists Example : </a:t>
            </a:r>
            <a:endParaRPr lang="en-US" altLang="en-US"/>
          </a:p>
          <a:p>
            <a:pPr lvl="1"/>
            <a:r>
              <a:rPr lang="en-US" altLang="en-US"/>
              <a:t>cube = [[[0 for k in range(2)] for j in range(3)] for i in range(4)]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hlinkClick r:id="rId1" tooltip="" action="ppaction://hlinkfile"/>
              </a:rPr>
              <a:t>https://pythongeeks.org/python-sequences-types-examples/</a:t>
            </a:r>
            <a:endParaRPr lang="en-US" altLang="en-US">
              <a:hlinkClick r:id="rId1" tooltip="" action="ppaction://hlinkfile"/>
            </a:endParaRPr>
          </a:p>
          <a:p>
            <a:r>
              <a:rPr lang="en-US" altLang="en-US">
                <a:hlinkClick r:id="rId2" tooltip="" action="ppaction://hlinkfile"/>
              </a:rPr>
              <a:t>https://www.geeksforgeeks.org/python/python-lists/</a:t>
            </a:r>
            <a:endParaRPr lang="en-US" altLang="en-US">
              <a:hlinkClick r:id="rId2" tooltip="" action="ppaction://hlinkfile"/>
            </a:endParaRPr>
          </a:p>
          <a:p>
            <a:r>
              <a:rPr lang="en-US" altLang="en-US">
                <a:hlinkClick r:id="rId3" tooltip="" action="ppaction://hlinkfile"/>
              </a:rPr>
              <a:t>https://chatgpt.com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 </a:t>
            </a:r>
            <a:r>
              <a:rPr lang="en-US" dirty="0">
                <a:sym typeface="+mn-ea"/>
              </a:rPr>
              <a:t>Sequences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Sequences are containers with items stored in a deterministic ordering. Each sequence data type comes with its unique capabilities.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Types of Python Sequences.</a:t>
            </a:r>
            <a:endParaRPr lang="en-US" altLang="en-US"/>
          </a:p>
          <a:p>
            <a:pPr lvl="1"/>
            <a:r>
              <a:rPr lang="en-US" altLang="en-US"/>
              <a:t>1. List</a:t>
            </a:r>
            <a:endParaRPr lang="en-US" altLang="en-US"/>
          </a:p>
          <a:p>
            <a:pPr lvl="1"/>
            <a:r>
              <a:rPr lang="en-US" altLang="en-US"/>
              <a:t>2. Tuples</a:t>
            </a:r>
            <a:endParaRPr lang="en-US" altLang="en-US"/>
          </a:p>
          <a:p>
            <a:pPr lvl="1"/>
            <a:r>
              <a:rPr lang="en-US" altLang="en-US"/>
              <a:t>3. </a:t>
            </a:r>
            <a:r>
              <a:rPr lang="en-US">
                <a:sym typeface="+mn-ea"/>
              </a:rPr>
              <a:t>Dictionaries</a:t>
            </a:r>
            <a:endParaRPr lang="en-US">
              <a:sym typeface="+mn-ea"/>
            </a:endParaRPr>
          </a:p>
          <a:p>
            <a:pPr lvl="1"/>
            <a:r>
              <a:rPr lang="en-US" altLang="en-US"/>
              <a:t>4. Sets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Lists in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a list is a built-in dynamic sized array (automatically grows and shrinks). We can store all types of items (including another list) in a list. </a:t>
            </a:r>
            <a:endParaRPr lang="en-US" altLang="en-US"/>
          </a:p>
          <a:p>
            <a:r>
              <a:rPr lang="en-US" altLang="en-US"/>
              <a:t>A list may contain mixed type of items, this is possible because a list mainly stores references at contiguous locations and actual items maybe stored at different locations.</a:t>
            </a:r>
            <a:endParaRPr lang="en-US" altLang="en-US"/>
          </a:p>
          <a:p>
            <a:r>
              <a:rPr lang="en-US" altLang="en-US"/>
              <a:t>Lists </a:t>
            </a:r>
            <a:endParaRPr lang="en-US" altLang="en-US"/>
          </a:p>
          <a:p>
            <a:pPr lvl="1"/>
            <a:r>
              <a:rPr lang="en-US" altLang="en-US"/>
              <a:t>can contain duplicate values.</a:t>
            </a:r>
            <a:endParaRPr lang="en-US" altLang="en-US"/>
          </a:p>
          <a:p>
            <a:pPr lvl="1"/>
            <a:r>
              <a:rPr lang="en-US" altLang="en-US"/>
              <a:t>are mutable.</a:t>
            </a:r>
            <a:endParaRPr lang="en-US" altLang="en-US"/>
          </a:p>
          <a:p>
            <a:pPr lvl="1"/>
            <a:r>
              <a:rPr lang="en-US" altLang="en-US"/>
              <a:t>are ordered.</a:t>
            </a:r>
            <a:endParaRPr lang="en-US" altLang="en-US"/>
          </a:p>
          <a:p>
            <a:pPr lvl="1"/>
            <a:r>
              <a:rPr lang="en-US" altLang="en-US"/>
              <a:t>can be access using index, which is starting from 0. 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List Example: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020"/>
            <a:ext cx="10842625" cy="5170805"/>
          </a:xfrm>
        </p:spPr>
        <p:txBody>
          <a:bodyPr>
            <a:noAutofit/>
          </a:bodyPr>
          <a:p>
            <a:r>
              <a:rPr lang="en-US" altLang="en-US" sz="2000"/>
              <a:t>a = [10, 20, "GfG", 40, True]</a:t>
            </a:r>
            <a:endParaRPr lang="en-US" altLang="en-US" sz="2000"/>
          </a:p>
          <a:p>
            <a:r>
              <a:rPr lang="en-US" altLang="en-US" sz="2000"/>
              <a:t>print(a)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# Accessing elements using indexing</a:t>
            </a:r>
            <a:endParaRPr lang="en-US" altLang="en-US" sz="2000"/>
          </a:p>
          <a:p>
            <a:r>
              <a:rPr lang="en-US" altLang="en-US" sz="2000"/>
              <a:t>print(a[0])  # 10</a:t>
            </a:r>
            <a:endParaRPr lang="en-US" altLang="en-US" sz="2000"/>
          </a:p>
          <a:p>
            <a:r>
              <a:rPr lang="en-US" altLang="en-US" sz="2000"/>
              <a:t>print(a[1])  # 20</a:t>
            </a:r>
            <a:endParaRPr lang="en-US" altLang="en-US" sz="2000"/>
          </a:p>
          <a:p>
            <a:r>
              <a:rPr lang="en-US" altLang="en-US" sz="2000"/>
              <a:t>print(a[2])  # "GfG"</a:t>
            </a:r>
            <a:endParaRPr lang="en-US" altLang="en-US" sz="2000"/>
          </a:p>
          <a:p>
            <a:r>
              <a:rPr lang="en-US" altLang="en-US" sz="2000"/>
              <a:t>print(a[3])  # 40</a:t>
            </a:r>
            <a:endParaRPr lang="en-US" altLang="en-US" sz="2000"/>
          </a:p>
          <a:p>
            <a:r>
              <a:rPr lang="en-US" altLang="en-US" sz="2000"/>
              <a:t>print(a[4])  # True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# Checking types of elements</a:t>
            </a:r>
            <a:endParaRPr lang="en-US" altLang="en-US" sz="2000"/>
          </a:p>
          <a:p>
            <a:r>
              <a:rPr lang="en-US" altLang="en-US" sz="2000"/>
              <a:t>print(type(a[2]))  # str</a:t>
            </a:r>
            <a:endParaRPr lang="en-US" altLang="en-US" sz="2000"/>
          </a:p>
          <a:p>
            <a:r>
              <a:rPr lang="en-US" altLang="en-US" sz="2000"/>
              <a:t>print(type(a[4]))  # bool</a:t>
            </a:r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Memory Allocation and Explanation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1115" y="1500505"/>
            <a:ext cx="7048500" cy="27051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320" y="4330065"/>
            <a:ext cx="10786745" cy="2190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Note : </a:t>
            </a:r>
            <a:r>
              <a:rPr lang="en-US" altLang="en-US"/>
              <a:t>Lists Store References, Not Values!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Each element in a list is not stored directly inside the list structure.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Instead, the list stores references (pointers) to the actual objects in memory.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a List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7255" y="1430020"/>
            <a:ext cx="6614795" cy="5041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a list using list() constructor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415" y="1391920"/>
            <a:ext cx="10699115" cy="5267325"/>
          </a:xfrm>
        </p:spPr>
        <p:txBody>
          <a:bodyPr/>
          <a:p>
            <a:r>
              <a:rPr lang="en-US" altLang="en-US" sz="2400"/>
              <a:t># Using list Constructor</a:t>
            </a:r>
            <a:endParaRPr lang="en-US" altLang="en-US" sz="2400"/>
          </a:p>
          <a:p>
            <a:r>
              <a:rPr lang="en-US" altLang="en-US" sz="2400"/>
              <a:t># From tuple</a:t>
            </a:r>
            <a:endParaRPr lang="en-US" altLang="en-US" sz="2400"/>
          </a:p>
          <a:p>
            <a:r>
              <a:rPr lang="en-US" altLang="en-US" sz="2400"/>
              <a:t>list_constructor = list((10,20,30,40,50))</a:t>
            </a:r>
            <a:endParaRPr lang="en-US" altLang="en-US" sz="2400"/>
          </a:p>
          <a:p>
            <a:r>
              <a:rPr lang="en-US" altLang="en-US" sz="2400"/>
              <a:t>print(type(list_constructor))</a:t>
            </a:r>
            <a:endParaRPr lang="en-US" altLang="en-US"/>
          </a:p>
          <a:p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list using Repeated elements.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3893820"/>
            <a:ext cx="564832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Adding Elelments into Lists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1132185" cy="5064125"/>
          </a:xfrm>
        </p:spPr>
        <p:txBody>
          <a:bodyPr/>
          <a:p>
            <a:r>
              <a:rPr lang="en-US" altLang="en-US"/>
              <a:t>append(): Adds an element at the end of the list.</a:t>
            </a:r>
            <a:endParaRPr lang="en-US" altLang="en-US"/>
          </a:p>
          <a:p>
            <a:r>
              <a:rPr lang="en-US" altLang="en-US"/>
              <a:t>extend(): Adds multiple elements to the end of the list.</a:t>
            </a:r>
            <a:endParaRPr lang="en-US" altLang="en-US"/>
          </a:p>
          <a:p>
            <a:r>
              <a:rPr lang="en-US" altLang="en-US"/>
              <a:t>insert(): Adds an element at a specific position.</a:t>
            </a:r>
            <a:endParaRPr lang="en-US" altLang="en-US"/>
          </a:p>
          <a:p>
            <a:r>
              <a:rPr lang="en-US" altLang="en-US"/>
              <a:t>Example :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29195"/>
          <a:stretch>
            <a:fillRect/>
          </a:stretch>
        </p:blipFill>
        <p:spPr>
          <a:xfrm>
            <a:off x="948055" y="3771265"/>
            <a:ext cx="7305675" cy="2151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4153</Words>
  <Application>WPS Presentation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Accessing List Elements (indexing)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Sequences</dc:title>
  <dc:creator/>
  <cp:lastModifiedBy>Vraj Suratwala</cp:lastModifiedBy>
  <cp:revision>20</cp:revision>
  <dcterms:created xsi:type="dcterms:W3CDTF">2025-08-11T12:12:26Z</dcterms:created>
  <dcterms:modified xsi:type="dcterms:W3CDTF">2025-08-11T17:54:23Z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03F90D72F08B40638341882429C0A859_11</vt:lpwstr>
  </property>
  <property fmtid="{D5CDD505-2E9C-101B-9397-08002B2CF9AE}" pid="3" name="KSOProductBuildVer">
    <vt:lpwstr>1033-12.2.0.21931</vt:lpwstr>
  </property>
</Properties>
</file>