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copilot.microsoft.com/" TargetMode="External"/><Relationship Id="rId1" Type="http://schemas.openxmlformats.org/officeDocument/2006/relationships/hyperlink" Target="https://www.geeksforgeeks.org/machine-learning/difference-between-scalar-vector-matrix-and-tensor/#what-is-scalar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Python Basic Notes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Vraj Suratwala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Addition and Subtraction of Matrix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An array in Python is a data structure that stores multiple values of the same data type in a single variable.</a:t>
            </a:r>
            <a:endParaRPr lang="en-US" altLang="en-US"/>
          </a:p>
          <a:p>
            <a:r>
              <a:rPr lang="en-US" altLang="en-US"/>
              <a:t>Python does not have built-in arrays like C/C++ — instead, it provides the array module.</a:t>
            </a:r>
            <a:endParaRPr lang="en-US" altLang="en-US"/>
          </a:p>
          <a:p>
            <a:r>
              <a:rPr lang="en-US" altLang="en-US"/>
              <a:t>Arrays are different from lists:</a:t>
            </a:r>
            <a:endParaRPr lang="en-US" altLang="en-US"/>
          </a:p>
          <a:p>
            <a:pPr lvl="1"/>
            <a:r>
              <a:rPr lang="en-US" altLang="en-US"/>
              <a:t>List: Can store elements of different data types.</a:t>
            </a:r>
            <a:endParaRPr lang="en-US" altLang="en-US"/>
          </a:p>
          <a:p>
            <a:pPr lvl="1"/>
            <a:r>
              <a:rPr lang="en-US" altLang="en-US"/>
              <a:t>Array: Stores elements of the same type, more memory-efficient.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Importing and Creating an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920"/>
            <a:ext cx="10515600" cy="4785360"/>
          </a:xfrm>
        </p:spPr>
        <p:txBody>
          <a:bodyPr/>
          <a:p>
            <a:r>
              <a:rPr lang="en-US"/>
              <a:t>importing an array :</a:t>
            </a:r>
            <a:endParaRPr lang="en-US"/>
          </a:p>
          <a:p>
            <a:pPr lvl="1"/>
            <a:r>
              <a:rPr lang="en-US"/>
              <a:t>import array as arr</a:t>
            </a:r>
            <a:endParaRPr lang="en-US"/>
          </a:p>
          <a:p>
            <a:pPr lvl="0"/>
            <a:r>
              <a:rPr lang="en-US"/>
              <a:t>Creating an array :</a:t>
            </a:r>
            <a:endParaRPr lang="en-US"/>
          </a:p>
          <a:p>
            <a:pPr lvl="1"/>
            <a:r>
              <a:rPr lang="en-US"/>
              <a:t>import array as arr</a:t>
            </a:r>
            <a:endParaRPr lang="en-US"/>
          </a:p>
          <a:p>
            <a:pPr lvl="1"/>
            <a:r>
              <a:rPr lang="en-US"/>
              <a:t>number  = arr.array(‘i’, [10, 20, 30, 40]) </a:t>
            </a:r>
            <a:endParaRPr lang="en-US"/>
          </a:p>
          <a:p>
            <a:pPr lvl="2"/>
            <a:r>
              <a:rPr lang="en-US"/>
              <a:t>where i is representing the integer data type!</a:t>
            </a:r>
            <a:endParaRPr lang="en-US"/>
          </a:p>
          <a:p>
            <a:pPr lvl="2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23535" y="4014470"/>
            <a:ext cx="6710045" cy="28435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Accessing that Array and Modifying it!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Access : </a:t>
            </a:r>
            <a:endParaRPr lang="en-US"/>
          </a:p>
          <a:p>
            <a:pPr lvl="1"/>
            <a:r>
              <a:rPr lang="en-US" altLang="en-US"/>
              <a:t>print(numbers[0])   # First element</a:t>
            </a:r>
            <a:endParaRPr lang="en-US" altLang="en-US"/>
          </a:p>
          <a:p>
            <a:pPr lvl="1"/>
            <a:r>
              <a:rPr lang="en-US" altLang="en-US"/>
              <a:t>print(numbers[-1])  # Last element</a:t>
            </a:r>
            <a:endParaRPr lang="en-US" altLang="en-US"/>
          </a:p>
          <a:p>
            <a:pPr lvl="0"/>
            <a:r>
              <a:rPr lang="en-US" altLang="en-US"/>
              <a:t>Modifying : </a:t>
            </a:r>
            <a:endParaRPr lang="en-US" altLang="en-US"/>
          </a:p>
          <a:p>
            <a:pPr lvl="1"/>
            <a:r>
              <a:rPr lang="en-US" altLang="en-US"/>
              <a:t>numbers[1] = 25</a:t>
            </a:r>
            <a:endParaRPr lang="en-US" altLang="en-US"/>
          </a:p>
          <a:p>
            <a:pPr lvl="1"/>
            <a:r>
              <a:rPr lang="en-US" altLang="en-US"/>
              <a:t>numbers.append(50)       # Add element at end</a:t>
            </a:r>
            <a:endParaRPr lang="en-US" altLang="en-US"/>
          </a:p>
          <a:p>
            <a:pPr lvl="1"/>
            <a:r>
              <a:rPr lang="en-US" altLang="en-US"/>
              <a:t>numbers.insert(2, 35)    # Insert at position</a:t>
            </a:r>
            <a:endParaRPr lang="en-US" altLang="en-US"/>
          </a:p>
          <a:p>
            <a:pPr lvl="1"/>
            <a:r>
              <a:rPr lang="en-US" altLang="en-US"/>
              <a:t>numbers.remove(25)       # Remove by value</a:t>
            </a:r>
            <a:endParaRPr lang="en-US" altLang="en-US"/>
          </a:p>
          <a:p>
            <a:pPr lvl="1"/>
            <a:r>
              <a:rPr lang="en-US" altLang="en-US"/>
              <a:t>numbers.pop(1)   </a:t>
            </a:r>
            <a:endParaRPr lang="en-US" altLang="en-US"/>
          </a:p>
          <a:p>
            <a:pPr lvl="0"/>
            <a:r>
              <a:rPr lang="en-US" altLang="en-US"/>
              <a:t>Looping :</a:t>
            </a:r>
            <a:endParaRPr lang="en-US" altLang="en-US"/>
          </a:p>
          <a:p>
            <a:pPr lvl="1"/>
            <a:r>
              <a:rPr lang="en-US" altLang="en-US"/>
              <a:t>for num in numbers:</a:t>
            </a:r>
            <a:endParaRPr lang="en-US" altLang="en-US"/>
          </a:p>
          <a:p>
            <a:pPr lvl="1"/>
            <a:r>
              <a:rPr lang="en-US" altLang="en-US"/>
              <a:t>    print(num)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 of Python Array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6780" y="1447165"/>
            <a:ext cx="7880350" cy="47764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Advantage and Disadvantages of Python Array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Advantages :</a:t>
            </a:r>
            <a:endParaRPr lang="en-US"/>
          </a:p>
          <a:p>
            <a:pPr lvl="1"/>
            <a:r>
              <a:rPr lang="en-US" altLang="en-US"/>
              <a:t>Memory-efficient for large same-type datasets</a:t>
            </a:r>
            <a:endParaRPr lang="en-US" altLang="en-US"/>
          </a:p>
          <a:p>
            <a:pPr lvl="1"/>
            <a:r>
              <a:rPr lang="en-US" altLang="en-US"/>
              <a:t>Faster element access compared to lists (when same type)</a:t>
            </a:r>
            <a:endParaRPr lang="en-US" altLang="en-US"/>
          </a:p>
          <a:p>
            <a:pPr lvl="0"/>
            <a:r>
              <a:rPr lang="en-US" altLang="en-US"/>
              <a:t>Disadvantages :</a:t>
            </a:r>
            <a:endParaRPr lang="en-US" altLang="en-US"/>
          </a:p>
          <a:p>
            <a:pPr lvl="1"/>
            <a:r>
              <a:rPr lang="en-US" altLang="en-US"/>
              <a:t>Can store only one Data Type</a:t>
            </a:r>
            <a:endParaRPr lang="en-US" altLang="en-US"/>
          </a:p>
          <a:p>
            <a:pPr lvl="1"/>
            <a:r>
              <a:rPr lang="en-US" altLang="en-US"/>
              <a:t>Less Flexible then Lists</a:t>
            </a:r>
            <a:endParaRPr lang="en-US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References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>
                <a:hlinkClick r:id="rId1" tooltip="" action="ppaction://hlinkfile"/>
              </a:rPr>
              <a:t>https://www.geeksforgeeks.org/machine-learning/difference-between-scalar-vector-matrix-and-tensor/#what-is-scalar</a:t>
            </a:r>
            <a:endParaRPr lang="en-US" altLang="en-US">
              <a:hlinkClick r:id="rId2" tooltip="" action="ppaction://hlinkfile"/>
            </a:endParaRPr>
          </a:p>
          <a:p>
            <a:r>
              <a:rPr lang="en-US" altLang="en-US">
                <a:hlinkClick r:id="rId2" tooltip="" action="ppaction://hlinkfile"/>
              </a:rPr>
              <a:t>https://copilot.microsoft.com/</a:t>
            </a:r>
            <a:endParaRPr lang="en-US" altLang="en-US">
              <a:hlinkClick r:id="rId2" tooltip="" action="ppaction://hlinkfile"/>
            </a:endParaRPr>
          </a:p>
          <a:p>
            <a:r>
              <a:rPr lang="en-US" altLang="en-US">
                <a:hlinkClick r:id="rId3" tooltip="" action="ppaction://hlinkfile"/>
              </a:rPr>
              <a:t>https://chatgpt.com/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Topics Covered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Matrix, Scalars, vectors and tensors</a:t>
            </a:r>
            <a:endParaRPr lang="en-US"/>
          </a:p>
          <a:p>
            <a:r>
              <a:rPr lang="en-US"/>
              <a:t>Arrays in Python - Python Array!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Matrix, Scalars, vectors and tensors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 the context of mathematics and machine learning, scalar, vector, matrix, and tensor are all different types of mathematical objects that represent different concepts and have different properties.</a:t>
            </a:r>
            <a:endParaRPr lang="en-US" altLang="en-US"/>
          </a:p>
          <a:p>
            <a:r>
              <a:rPr lang="en-US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Scalars </a:t>
            </a:r>
            <a:r>
              <a:rPr lang="en-US" altLang="en-US"/>
              <a:t>: Scalars are singular numerical entities, devoid of any directional attributes.</a:t>
            </a:r>
            <a:endParaRPr lang="en-US" altLang="en-US"/>
          </a:p>
          <a:p>
            <a:r>
              <a:rPr lang="en-US" altLang="en-US"/>
              <a:t>They serve as the elemental components utilized in mathematical computations and algorithmic frameworks across these domains. </a:t>
            </a:r>
            <a:endParaRPr lang="en-US" altLang="en-US"/>
          </a:p>
          <a:p>
            <a:r>
              <a:rPr lang="en-US" altLang="en-US"/>
              <a:t>In practical terms, scalars often represent fundamental quantities such as constants, probabilities, or error metrics.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Scalars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For instance, within Machine Learning, a scalar may denote the accuracy of a model or the value of a loss function.</a:t>
            </a:r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r="35738"/>
          <a:stretch>
            <a:fillRect/>
          </a:stretch>
        </p:blipFill>
        <p:spPr>
          <a:xfrm>
            <a:off x="838200" y="2950210"/>
            <a:ext cx="7143115" cy="28930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A vector is a sequence of numbers arranged in a single row or column, representing an element of a vector space. In Python, vectors can be implemented using lists, NumPy arrays, or other libraries.</a:t>
            </a:r>
            <a:endParaRPr lang="en-US" altLang="en-US"/>
          </a:p>
          <a:p>
            <a:r>
              <a:rPr lang="en-US" altLang="en-US"/>
              <a:t>Key Features : </a:t>
            </a:r>
            <a:endParaRPr lang="en-US" altLang="en-US"/>
          </a:p>
          <a:p>
            <a:pPr lvl="1"/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Single-dimensional</a:t>
            </a:r>
            <a:r>
              <a:rPr lang="en-US" altLang="en-US"/>
              <a:t>: Vectors are one-dimensional, unlike matrices which are two-dimensional.</a:t>
            </a:r>
            <a:endParaRPr lang="en-US" altLang="en-US"/>
          </a:p>
          <a:p>
            <a:pPr lvl="1"/>
            <a:r>
              <a:rPr lang="en-US" alt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Operations</a:t>
            </a:r>
            <a:r>
              <a:rPr lang="en-US" altLang="en-US"/>
              <a:t>: Libraries like NumPy allow vectorized operations, enabling faster computations without explicit loops.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Vectors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Example : </a:t>
            </a:r>
            <a:endParaRPr lang="en-US"/>
          </a:p>
          <a:p>
            <a:pPr marL="457200" lvl="1" indent="0">
              <a:buNone/>
            </a:pPr>
            <a:r>
              <a:rPr lang="en-US" altLang="en-US"/>
              <a:t>import numpy as np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# Creating a vector</a:t>
            </a:r>
            <a:endParaRPr lang="en-US" altLang="en-US"/>
          </a:p>
          <a:p>
            <a:pPr marL="457200" lvl="1" indent="0">
              <a:buNone/>
            </a:pPr>
            <a:r>
              <a:rPr lang="en-US" altLang="en-US"/>
              <a:t>vector = np.array([1, 2, 3])</a:t>
            </a:r>
            <a:endParaRPr lang="en-US" altLang="en-US"/>
          </a:p>
          <a:p>
            <a:pPr marL="457200" lvl="1" indent="0">
              <a:buNone/>
            </a:pPr>
            <a:endParaRPr lang="en-US" altLang="en-US"/>
          </a:p>
          <a:p>
            <a:pPr marL="457200" lvl="1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Matrix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Matrices, as two-dimensional arrays of numerical values, enjoy widespread utility across AI-ML-DS endeavors. </a:t>
            </a:r>
            <a:endParaRPr lang="en-US" altLang="en-US"/>
          </a:p>
          <a:p>
            <a:r>
              <a:rPr lang="en-US" altLang="en-US"/>
              <a:t>They serve as foundational structures for organizing and manipulating tabular data, wherein rows typically represent observations and columns denote features or variables.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09410" y="3644900"/>
            <a:ext cx="5360670" cy="2892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Tensors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Tensors in Data Science generalize the concept of vectors and matrices to better dimensions. They are multidimensional arrays of numerical values which can constitute complex facts structures and relationships.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208655"/>
            <a:ext cx="5163185" cy="33724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0035" y="35560"/>
            <a:ext cx="8385810" cy="68224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3147</Words>
  <Application>WPS Presentation</Application>
  <PresentationFormat>Widescreen</PresentationFormat>
  <Paragraphs>97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Basic Notes</dc:title>
  <dc:creator>Vraj Suratwala</dc:creator>
  <cp:lastModifiedBy>Vraj Suratwala</cp:lastModifiedBy>
  <cp:revision>5</cp:revision>
  <dcterms:created xsi:type="dcterms:W3CDTF">2025-08-10T15:29:15Z</dcterms:created>
  <dcterms:modified xsi:type="dcterms:W3CDTF">2025-08-10T16:02:47Z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F750E75BBD70424A8346C237FF4D6258_11</vt:lpwstr>
  </property>
  <property fmtid="{D5CDD505-2E9C-101B-9397-08002B2CF9AE}" pid="3" name="KSOProductBuildVer">
    <vt:lpwstr>1033-12.2.0.21931</vt:lpwstr>
  </property>
</Properties>
</file>