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87355B-2654-44D3-A13E-117366002E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Slalary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F588B0-645F-4889-9903-9656D8832C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10/11/2019 5:47:38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792978B-6C30-4480-8716-7AF936CF1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57" y="0"/>
            <a:ext cx="7076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2019-10-11T22:47:38Z</dcterms:created>
  <dcterms:modified xsi:type="dcterms:W3CDTF">2019-10-11T22:47:38Z</dcterms:modified>
</cp:coreProperties>
</file>