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5DFA-66D0-CAAC-4B57-E5A5F32C2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88E36-C0CB-9CBB-CF2A-9B2B64EF1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5E65F-2BBB-9AD2-1D9E-A599FD26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20A7-226E-4AF6-885C-8AD509506D85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1541A-D549-0589-3D36-EE2A92CD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9AC17-6130-754E-6218-E3918DA9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8C1-B785-4425-8355-E6126FABA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3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C733-0F2E-BD63-4EC0-A103E3F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3DF04-8500-01B7-9177-DF31F304B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384A-DF93-8ADF-1E3F-84D3CC44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20A7-226E-4AF6-885C-8AD509506D85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68ECE-BFA8-4737-30CA-9C1270AD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67E65-BAE0-D90D-075B-DB1D6149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8C1-B785-4425-8355-E6126FABA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96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CFA69-0EE1-E7DC-5E06-EBBA3E4B9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6459C-65A1-3A49-5B40-F7A52070A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EBB16-E975-2131-1D32-AF9F8604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20A7-226E-4AF6-885C-8AD509506D85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96105-D5CB-974C-8063-2D5677C2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9E97D-8F24-AB78-C149-CBE7C778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8C1-B785-4425-8355-E6126FABA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7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AC82-F211-6FEA-2E75-0E4975C3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350B-EAB9-7B40-44F4-732B4C19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1856C-FF0E-8C50-4101-76542D56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20A7-226E-4AF6-885C-8AD509506D85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C217-7D6D-5362-909E-7BBB13C7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C068C-A603-CD2D-9DB4-31CD19A0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8C1-B785-4425-8355-E6126FABA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A67C-1139-6675-A18B-64101E45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D809D-1C15-AA9B-C4EB-595B9849C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21B6-B4AA-876C-E4DD-E1543D52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20A7-226E-4AF6-885C-8AD509506D85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D9B6C-EF40-3489-8034-53FAFCAE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2F5EA-8394-47D6-7AE6-5D021E0B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8C1-B785-4425-8355-E6126FABA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99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1A71-9DAD-EFBC-6ECB-41A072D7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2D5D-9B42-0349-8B7D-18EB86840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C873E-4CC1-EB81-E789-0EB5826E7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7C1C6-5E69-7D8B-A2E2-BFD05D0B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20A7-226E-4AF6-885C-8AD509506D85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EFC4F-FD9D-E489-DFCF-5C02F3BC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EE9E2-70EC-B38C-6A94-5C3223DA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8C1-B785-4425-8355-E6126FABA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1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D93F-7303-B63C-BCD2-6A4DDC5D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D5CF9-9696-8CBC-821A-0053B994A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DC54-8B14-4878-4A02-240CAAEE1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53A3C-5A67-1457-38D9-EC1EC5153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8BDF3-FCC9-5EFC-6A5A-81A7BA2D3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89108-4907-BCC7-69DC-3B7F08BC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20A7-226E-4AF6-885C-8AD509506D85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996B0-DC9D-3321-A720-C54E4039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55F02-A06C-3DBD-4164-81168C4E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8C1-B785-4425-8355-E6126FABA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46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E8DF-4577-D8C2-10C8-F7355F1E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2CA97-7CEB-9FE6-CD59-C5705308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20A7-226E-4AF6-885C-8AD509506D85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88E7B-954C-3A99-25AB-8741978A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16E5E-9F5F-BD80-7AAB-164D2E7F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8C1-B785-4425-8355-E6126FABA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5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47D07-2A3B-31EF-89A7-B34D502D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20A7-226E-4AF6-885C-8AD509506D85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1BA28-7D03-0E71-EC92-17BAEA77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258BC-BC0B-14EA-E686-A8E8D769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8C1-B785-4425-8355-E6126FABA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59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BA78-36F8-C32B-AB7C-2633675C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7A466-9EE9-B676-1B3D-A06A63E7F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2AAE0-2400-E809-C5CB-B264BA14A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318BE-B52D-2BF3-0A56-B3F56E37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20A7-226E-4AF6-885C-8AD509506D85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77522-B07A-F324-2D8D-12835997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3C037-2EB0-D105-444A-75BF6DCA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8C1-B785-4425-8355-E6126FABA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68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F273-219A-1259-EC58-4BD084FC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99538-CD49-0057-EBF2-4C097F544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EBFA8-DDE7-0AF7-B1B7-C3CD9B7D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B0A32-44C0-7949-633B-DBCE645F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20A7-226E-4AF6-885C-8AD509506D85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81EF-C3AA-8FF3-0F67-1AB0C3EF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B59F6-8695-2D7D-3F41-A3BE442C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8C1-B785-4425-8355-E6126FABA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88E74-E69D-EBE7-22A1-63813CC6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D9563-29C1-2BE9-AE08-C17DC5047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61DCB-D080-77A6-1F24-B3991B195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520A7-226E-4AF6-885C-8AD509506D85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C51BC-70D4-D614-5959-1C22BF0F9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7D02C-DD3B-9C18-1F4E-EDF81ED1F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148C1-B785-4425-8355-E6126FABA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01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19DE-26CF-0DA4-BD3B-862BFC6D0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ccdc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35736-7DB7-E2AC-FCA6-B819EEED8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vadsvdsvv</a:t>
            </a:r>
          </a:p>
        </p:txBody>
      </p:sp>
    </p:spTree>
    <p:extLst>
      <p:ext uri="{BB962C8B-B14F-4D97-AF65-F5344CB8AC3E}">
        <p14:creationId xmlns:p14="http://schemas.microsoft.com/office/powerpoint/2010/main" val="396532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ccdc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VRAJESH BADGUJAR</dc:creator>
  <cp:lastModifiedBy>VRAJESH BADGUJAR</cp:lastModifiedBy>
  <cp:revision>2</cp:revision>
  <dcterms:created xsi:type="dcterms:W3CDTF">2023-05-13T09:38:27Z</dcterms:created>
  <dcterms:modified xsi:type="dcterms:W3CDTF">2023-05-13T09:40:21Z</dcterms:modified>
</cp:coreProperties>
</file>