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8AE1-3F6D-4296-A942-C166FC44F89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8AE1-3F6D-4296-A942-C166FC44F897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CA614-300F-4187-BE55-E0B80E0E6F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orisnik\Desktop\staticc.mp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orisnik\Desktop\movingg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i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46" y="-285776"/>
            <a:ext cx="9572692" cy="7358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Tank Trouble </a:t>
            </a:r>
            <a:r>
              <a:rPr lang="en-US" dirty="0" err="1" smtClean="0">
                <a:solidFill>
                  <a:srgbClr val="FFFF00"/>
                </a:solidFill>
              </a:rPr>
              <a:t>Bot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sr-Latn-RS" dirty="0" smtClean="0">
                <a:solidFill>
                  <a:srgbClr val="FFFF00"/>
                </a:solidFill>
              </a:rPr>
              <a:t>- </a:t>
            </a:r>
            <a:r>
              <a:rPr lang="en-US" dirty="0" smtClean="0">
                <a:solidFill>
                  <a:srgbClr val="FFFF00"/>
                </a:solidFill>
              </a:rPr>
              <a:t>AI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462566"/>
            <a:ext cx="6400800" cy="139543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Luka</a:t>
            </a:r>
            <a:r>
              <a:rPr lang="sr-Latn-RS" dirty="0" smtClean="0">
                <a:solidFill>
                  <a:srgbClr val="FFFF00"/>
                </a:solidFill>
              </a:rPr>
              <a:t> Ivanišević RA 125-2021</a:t>
            </a:r>
          </a:p>
          <a:p>
            <a:pPr algn="l"/>
            <a:r>
              <a:rPr lang="sr-Latn-RS" dirty="0" smtClean="0">
                <a:solidFill>
                  <a:srgbClr val="FFFF00"/>
                </a:solidFill>
              </a:rPr>
              <a:t>Luka Vranješević RA 131-2021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Reward/Penalty System</a:t>
            </a:r>
            <a:endParaRPr lang="en-US" dirty="0"/>
          </a:p>
        </p:txBody>
      </p:sp>
      <p:pic>
        <p:nvPicPr>
          <p:cNvPr id="4" name="Picture 3" descr="rewar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643182"/>
            <a:ext cx="7068537" cy="2095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Truncation condition: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 condition:</a:t>
            </a:r>
          </a:p>
          <a:p>
            <a:endParaRPr lang="en-US" dirty="0"/>
          </a:p>
        </p:txBody>
      </p:sp>
      <p:pic>
        <p:nvPicPr>
          <p:cNvPr id="4" name="Picture 3" descr="tru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143116"/>
            <a:ext cx="5315692" cy="1247949"/>
          </a:xfrm>
          <a:prstGeom prst="rect">
            <a:avLst/>
          </a:prstGeom>
        </p:spPr>
      </p:pic>
      <p:pic>
        <p:nvPicPr>
          <p:cNvPr id="5" name="Picture 4" descr="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929066"/>
            <a:ext cx="8373644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Redefining reset method:</a:t>
            </a:r>
          </a:p>
          <a:p>
            <a:endParaRPr lang="en-US" dirty="0"/>
          </a:p>
        </p:txBody>
      </p:sp>
      <p:pic>
        <p:nvPicPr>
          <p:cNvPr id="4" name="Picture 3" descr="re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285992"/>
            <a:ext cx="6369482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loop:</a:t>
            </a:r>
            <a:endParaRPr lang="en-US" dirty="0"/>
          </a:p>
        </p:txBody>
      </p:sp>
      <p:pic>
        <p:nvPicPr>
          <p:cNvPr id="4" name="Picture 3" descr="k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357430"/>
            <a:ext cx="8572528" cy="3151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iterations:</a:t>
            </a:r>
          </a:p>
          <a:p>
            <a:endParaRPr lang="en-US" dirty="0"/>
          </a:p>
        </p:txBody>
      </p:sp>
      <p:pic>
        <p:nvPicPr>
          <p:cNvPr id="4" name="Picture 3" descr="result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357430"/>
            <a:ext cx="8103294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iterations:</a:t>
            </a:r>
          </a:p>
          <a:p>
            <a:endParaRPr lang="en-US" dirty="0"/>
          </a:p>
        </p:txBody>
      </p:sp>
      <p:pic>
        <p:nvPicPr>
          <p:cNvPr id="4" name="Picture 3" descr="result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214554"/>
            <a:ext cx="8429652" cy="3994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iterations:</a:t>
            </a:r>
          </a:p>
          <a:p>
            <a:endParaRPr lang="en-US" dirty="0"/>
          </a:p>
        </p:txBody>
      </p:sp>
      <p:pic>
        <p:nvPicPr>
          <p:cNvPr id="5" name="Picture 4" descr="result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285992"/>
            <a:ext cx="8501122" cy="363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Finishing iterations:</a:t>
            </a:r>
          </a:p>
          <a:p>
            <a:endParaRPr lang="en-US" dirty="0"/>
          </a:p>
        </p:txBody>
      </p:sp>
      <p:pic>
        <p:nvPicPr>
          <p:cNvPr id="6" name="Picture 5" descr="result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357430"/>
            <a:ext cx="8358214" cy="357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Final Results</a:t>
            </a:r>
            <a:endParaRPr lang="en-US" dirty="0"/>
          </a:p>
        </p:txBody>
      </p:sp>
      <p:pic>
        <p:nvPicPr>
          <p:cNvPr id="12" name="staticc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7224" y="1500174"/>
            <a:ext cx="7421586" cy="418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Results</a:t>
            </a:r>
            <a:endParaRPr lang="en-US" dirty="0"/>
          </a:p>
        </p:txBody>
      </p:sp>
      <p:pic>
        <p:nvPicPr>
          <p:cNvPr id="4" name="movingg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571612"/>
            <a:ext cx="7675076" cy="4325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this project we wanted to:</a:t>
            </a:r>
            <a:br>
              <a:rPr lang="en-US" dirty="0" smtClean="0"/>
            </a:br>
            <a:r>
              <a:rPr lang="en-US" dirty="0" smtClean="0"/>
              <a:t>1) Set the suitable </a:t>
            </a:r>
            <a:r>
              <a:rPr lang="en-US" dirty="0" err="1" smtClean="0"/>
              <a:t>enviroment</a:t>
            </a:r>
            <a:r>
              <a:rPr lang="en-US" dirty="0" smtClean="0"/>
              <a:t> so we can solve the 2) problem</a:t>
            </a:r>
          </a:p>
          <a:p>
            <a:pPr>
              <a:buNone/>
            </a:pPr>
            <a:r>
              <a:rPr lang="en-US" dirty="0" smtClean="0"/>
              <a:t>	2) Make an AI tank </a:t>
            </a:r>
            <a:r>
              <a:rPr lang="en-US" dirty="0" err="1" smtClean="0"/>
              <a:t>bot</a:t>
            </a:r>
            <a:r>
              <a:rPr lang="en-US" dirty="0" smtClean="0"/>
              <a:t> that can hit his enemy with accurate and smart shots</a:t>
            </a: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Enviroment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enviroment</a:t>
            </a:r>
            <a:r>
              <a:rPr lang="en-US" dirty="0" smtClean="0"/>
              <a:t> consists of 2D continual space in which 2 tanks move. Our primary goal was to train one agent so it effectively shoots the other.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Enviroment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space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Our main agent can do 5 possible actions: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1) move up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2) move down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3) rotate to left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4) rotate to right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5) shoot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Enviroment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 space:</a:t>
            </a:r>
            <a:br>
              <a:rPr lang="en-US" dirty="0" smtClean="0"/>
            </a:br>
            <a:r>
              <a:rPr lang="en-US" dirty="0" smtClean="0"/>
              <a:t>Main agent gets 7 </a:t>
            </a:r>
            <a:r>
              <a:rPr lang="en-US" dirty="0" err="1" smtClean="0"/>
              <a:t>informations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1) X coordinate of its tank</a:t>
            </a:r>
          </a:p>
          <a:p>
            <a:pPr>
              <a:buNone/>
            </a:pPr>
            <a:r>
              <a:rPr lang="en-US" dirty="0" smtClean="0"/>
              <a:t>	2) Y </a:t>
            </a:r>
            <a:r>
              <a:rPr lang="en-US" dirty="0" err="1" smtClean="0"/>
              <a:t>coordiante</a:t>
            </a:r>
            <a:r>
              <a:rPr lang="en-US" dirty="0" smtClean="0"/>
              <a:t> of its tank</a:t>
            </a:r>
          </a:p>
          <a:p>
            <a:pPr>
              <a:buNone/>
            </a:pPr>
            <a:r>
              <a:rPr lang="en-US" dirty="0" smtClean="0"/>
              <a:t>	3) Rotation angle of its tank</a:t>
            </a:r>
          </a:p>
          <a:p>
            <a:pPr>
              <a:buNone/>
            </a:pPr>
            <a:r>
              <a:rPr lang="en-US" dirty="0" smtClean="0"/>
              <a:t>	4) X </a:t>
            </a:r>
            <a:r>
              <a:rPr lang="en-US" dirty="0" err="1" smtClean="0"/>
              <a:t>coordinte</a:t>
            </a:r>
            <a:r>
              <a:rPr lang="en-US" dirty="0" smtClean="0"/>
              <a:t> of enemy tank</a:t>
            </a:r>
          </a:p>
          <a:p>
            <a:pPr>
              <a:buNone/>
            </a:pPr>
            <a:r>
              <a:rPr lang="en-US" dirty="0" smtClean="0"/>
              <a:t>	5) Y coordinate of enemy tank</a:t>
            </a:r>
          </a:p>
          <a:p>
            <a:pPr>
              <a:buNone/>
            </a:pPr>
            <a:r>
              <a:rPr lang="en-US" dirty="0" smtClean="0"/>
              <a:t>	6) Rotation angle of enemy tank</a:t>
            </a:r>
          </a:p>
          <a:p>
            <a:pPr>
              <a:buNone/>
            </a:pPr>
            <a:r>
              <a:rPr lang="en-US" dirty="0" smtClean="0"/>
              <a:t>	7) Angle of rotation at which its tank should aim for so it has a chance of hitting the enemy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Reinforcement </a:t>
            </a:r>
            <a:r>
              <a:rPr lang="en-US" dirty="0"/>
              <a:t>learning is a machine learning training method based on rewarding desired behaviors and/or punishing undesired ones. In general, a reinforcement learning agent is able to perceive and interpret its environment, take actions and learn through trial and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PPO</a:t>
            </a:r>
          </a:p>
          <a:p>
            <a:pPr>
              <a:buNone/>
            </a:pPr>
            <a:r>
              <a:rPr lang="en-US" dirty="0" smtClean="0"/>
              <a:t>	Proximal </a:t>
            </a:r>
            <a:r>
              <a:rPr lang="en-US" dirty="0"/>
              <a:t>Policy Optimization (PPO) is a popular reinforcement learning algorithm that combines the benefits of policy gradient methods and trust region policy optimization. It works by iteratively optimizing a surrogate objective function while ensuring that the new policy does not deviate significantly from the old policy, using a clipping mechanism to maintain stability and reliability in training. PPO is widely used due to its simplicity, efficiency, and effectiveness in various complex environments.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Reward/Penalty system</a:t>
            </a:r>
            <a:endParaRPr lang="en-US" dirty="0"/>
          </a:p>
        </p:txBody>
      </p:sp>
      <p:pic>
        <p:nvPicPr>
          <p:cNvPr id="4" name="Picture 3" descr="rewar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214554"/>
            <a:ext cx="6362929" cy="4469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Reward/Penalty System</a:t>
            </a:r>
            <a:endParaRPr lang="en-US" dirty="0"/>
          </a:p>
        </p:txBody>
      </p:sp>
      <p:pic>
        <p:nvPicPr>
          <p:cNvPr id="5" name="Picture 4" descr="rewar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214554"/>
            <a:ext cx="7572396" cy="3913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115</Words>
  <Application>Microsoft Office PowerPoint</Application>
  <PresentationFormat>On-screen Show (4:3)</PresentationFormat>
  <Paragraphs>55</Paragraphs>
  <Slides>19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Tank Trouble Bot - AI Project</vt:lpstr>
      <vt:lpstr>Problem</vt:lpstr>
      <vt:lpstr>Enviroment</vt:lpstr>
      <vt:lpstr>Enviroment</vt:lpstr>
      <vt:lpstr>Enviroment</vt:lpstr>
      <vt:lpstr>Solution</vt:lpstr>
      <vt:lpstr>Solution</vt:lpstr>
      <vt:lpstr>Solution</vt:lpstr>
      <vt:lpstr>Solution</vt:lpstr>
      <vt:lpstr>Solution</vt:lpstr>
      <vt:lpstr>Training Process</vt:lpstr>
      <vt:lpstr>Training Process</vt:lpstr>
      <vt:lpstr>Training Process</vt:lpstr>
      <vt:lpstr>Final Results</vt:lpstr>
      <vt:lpstr>Final Results</vt:lpstr>
      <vt:lpstr>Final Results</vt:lpstr>
      <vt:lpstr>Final Results</vt:lpstr>
      <vt:lpstr>  Final Results</vt:lpstr>
      <vt:lpstr>Final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Trouble Bot - AI Project</dc:title>
  <dc:creator>Korisnik</dc:creator>
  <cp:lastModifiedBy>Korisnik</cp:lastModifiedBy>
  <cp:revision>1</cp:revision>
  <dcterms:created xsi:type="dcterms:W3CDTF">2024-07-03T19:46:17Z</dcterms:created>
  <dcterms:modified xsi:type="dcterms:W3CDTF">2024-07-04T01:31:47Z</dcterms:modified>
</cp:coreProperties>
</file>