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2" r:id="rId6"/>
    <p:sldId id="273" r:id="rId7"/>
    <p:sldId id="274" r:id="rId8"/>
    <p:sldId id="275" r:id="rId9"/>
    <p:sldId id="269" r:id="rId10"/>
    <p:sldId id="276" r:id="rId11"/>
    <p:sldId id="277" r:id="rId12"/>
    <p:sldId id="270" r:id="rId13"/>
    <p:sldId id="271" r:id="rId14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111" d="100"/>
          <a:sy n="111" d="100"/>
        </p:scale>
        <p:origin x="68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97028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874" y="1863343"/>
            <a:ext cx="403225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abs.developers.google.com/codelabs/android-room-with-a-view/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3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9143999" y="0"/>
                </a:moveTo>
                <a:lnTo>
                  <a:pt x="0" y="0"/>
                </a:lnTo>
                <a:lnTo>
                  <a:pt x="0" y="2292095"/>
                </a:lnTo>
                <a:lnTo>
                  <a:pt x="9143999" y="2292095"/>
                </a:lnTo>
                <a:lnTo>
                  <a:pt x="9143999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1650" dirty="0"/>
              <a:t>Android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278" y="2897251"/>
            <a:ext cx="8138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Запазване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4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Arial"/>
                <a:cs typeface="Arial"/>
              </a:rPr>
              <a:t>информация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501401"/>
            <a:ext cx="2980944" cy="1245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" y="4934508"/>
            <a:ext cx="89915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bg-BG" sz="1400" b="1" dirty="0" smtClean="0">
                <a:solidFill>
                  <a:srgbClr val="CCCCCC"/>
                </a:solidFill>
                <a:latin typeface="Arial"/>
                <a:cs typeface="Arial"/>
              </a:rPr>
              <a:t>ЛИЛИЯ МИХАЙЛОВА - </a:t>
            </a:r>
            <a:r>
              <a:rPr sz="1400" b="1" spc="-5" dirty="0" smtClean="0">
                <a:solidFill>
                  <a:srgbClr val="CCCCCC"/>
                </a:solidFill>
                <a:latin typeface="Arial"/>
                <a:cs typeface="Arial"/>
              </a:rPr>
              <a:t>НПО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</a:t>
            </a:r>
            <a:r>
              <a:rPr sz="1400" b="1" spc="8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АНДРОИД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8954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000" spc="-5" dirty="0" smtClean="0">
                <a:solidFill>
                  <a:srgbClr val="FFFFFF"/>
                </a:solidFill>
                <a:latin typeface="Calibri"/>
                <a:cs typeface="Calibri"/>
              </a:rPr>
              <a:t>домашно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66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" y="1047750"/>
            <a:ext cx="8458200" cy="4267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Направете приложение за пазарски списък.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Приложението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трябва да има 2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екрана.</a:t>
            </a:r>
          </a:p>
          <a:p>
            <a:pPr marL="1270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endParaRPr lang="bg-BG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Първия екран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трябва да има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	- две полета – за име на стоката и за количество (съобразете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inputType-a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на полетата)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 два бутона –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“Add product”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и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“See the Market List”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при клик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“Add product”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да се запазва продукта и количеството му в локална база данни (използвайте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Room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)</a:t>
            </a: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lvl="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при клик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“See the Market List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”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се отваря втори екран</a:t>
            </a:r>
          </a:p>
          <a:p>
            <a:pPr marL="12700" lvl="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lvl="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Втори екран:</a:t>
            </a:r>
          </a:p>
          <a:p>
            <a:pPr marL="12700" lvl="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 тук трябва да се визуализира списък</a:t>
            </a:r>
          </a:p>
          <a:p>
            <a:pPr marL="12700" lvl="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 за всеки елемент трябва да има име на продукта, количество и бутон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“Delete”</a:t>
            </a:r>
          </a:p>
          <a:p>
            <a:pPr marL="12700" lvl="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	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при клик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“Delete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”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бутона да се изтрива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item-a 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от локалната база данни и списъка да се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refresh</a:t>
            </a:r>
            <a:r>
              <a:rPr lang="bg-BG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-ва с останалите продукти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12700" lvl="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endParaRPr lang="bg-BG" sz="14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12700" lvl="0"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endParaRPr lang="bg-BG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tabLst>
                <a:tab pos="354965" algn="l"/>
                <a:tab pos="355600" algn="l"/>
              </a:tabLst>
            </a:pPr>
            <a:r>
              <a:rPr lang="bg-BG" sz="1800" dirty="0">
                <a:latin typeface="Arial"/>
                <a:cs typeface="Arial"/>
              </a:rPr>
              <a:t>	</a:t>
            </a:r>
            <a:r>
              <a:rPr lang="bg-BG" sz="1800" dirty="0" smtClean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609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600" dirty="0" smtClean="0">
                <a:solidFill>
                  <a:schemeClr val="bg1"/>
                </a:solidFill>
              </a:rPr>
              <a:t>Задача: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9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5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3398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ресурси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38834"/>
            <a:ext cx="84105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Char char="●"/>
              <a:tabLst>
                <a:tab pos="354965" algn="l"/>
                <a:tab pos="355600" algn="l"/>
              </a:tabLst>
            </a:pPr>
            <a:r>
              <a:rPr lang="en-US" dirty="0">
                <a:hlinkClick r:id="rId2"/>
              </a:rPr>
              <a:t>https://codelabs.developers.google.com/codelabs/android-room-with-a-view/#0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FF56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6093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chemeClr val="bg1"/>
                </a:solidFill>
              </a:rPr>
              <a:t>Resources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150" y="1238834"/>
            <a:ext cx="341945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●"/>
              <a:tabLst>
                <a:tab pos="241300" algn="l"/>
              </a:tabLst>
            </a:pPr>
            <a:r>
              <a:rPr sz="1800" spc="-5" dirty="0" smtClean="0">
                <a:solidFill>
                  <a:srgbClr val="585858"/>
                </a:solidFill>
                <a:latin typeface="Arial"/>
                <a:cs typeface="Arial"/>
              </a:rPr>
              <a:t>Преговор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"/>
              <a:buChar char="●"/>
            </a:pPr>
            <a:endParaRPr sz="16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●"/>
              <a:tabLst>
                <a:tab pos="241300" algn="l"/>
              </a:tabLst>
            </a:pPr>
            <a:r>
              <a:rPr lang="en-US" spc="-5" dirty="0" smtClean="0">
                <a:solidFill>
                  <a:srgbClr val="585858"/>
                </a:solidFill>
                <a:latin typeface="Arial"/>
                <a:cs typeface="Arial"/>
              </a:rPr>
              <a:t>Database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2981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Съдържание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3E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22764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 smtClean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1238834"/>
            <a:ext cx="7496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база от данни - съвкупност от данни, структурирани по начин, който позволява лесното и бързото им извличане, преглеждане, търсене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3E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4417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FFFFFF"/>
                </a:solidFill>
              </a:rPr>
              <a:t>Databases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23950"/>
            <a:ext cx="749615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fontAlgn="base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   </a:t>
            </a:r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Опции за база данни в Андроид</a:t>
            </a: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endParaRPr lang="en-US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Native SQLite 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ДБ</a:t>
            </a: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, low level</a:t>
            </a:r>
            <a:endParaRPr lang="en-US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External wrapper library over SQLite (ORM)</a:t>
            </a:r>
            <a:endParaRPr lang="en-US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Library for NoSql</a:t>
            </a:r>
            <a:endParaRPr lang="en-US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Room</a:t>
            </a:r>
            <a:endParaRPr lang="en-US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3E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693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FFFFFF"/>
                </a:solidFill>
              </a:rPr>
              <a:t>Databases in Android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5711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3E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693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FFFFFF"/>
                </a:solidFill>
              </a:rPr>
              <a:t>SQLite</a:t>
            </a:r>
            <a:endParaRPr sz="3600" dirty="0"/>
          </a:p>
        </p:txBody>
      </p:sp>
      <p:sp>
        <p:nvSpPr>
          <p:cNvPr id="5" name="Rectangle 4"/>
          <p:cNvSpPr/>
          <p:nvPr/>
        </p:nvSpPr>
        <p:spPr>
          <a:xfrm>
            <a:off x="304800" y="1123950"/>
            <a:ext cx="8227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lang="bg-BG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Базата данни по подразбиране в Андроид</a:t>
            </a:r>
            <a:endParaRPr lang="bg-BG" sz="105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lang="bg-BG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Използва се чрез </a:t>
            </a:r>
            <a:r>
              <a:rPr lang="en-US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API </a:t>
            </a:r>
            <a:r>
              <a:rPr lang="bg-BG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на сравнително ниско ниво</a:t>
            </a:r>
            <a:endParaRPr lang="bg-BG" sz="105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lang="bg-BG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Това я прави опасна</a:t>
            </a:r>
            <a:endParaRPr lang="bg-BG" sz="1050" b="0" i="0" u="none" strike="noStrike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lang="bg-BG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Ако използвате директно </a:t>
            </a:r>
            <a:r>
              <a:rPr lang="en-US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SQLite </a:t>
            </a:r>
            <a:r>
              <a:rPr lang="bg-BG" b="0" i="0" u="none" strike="noStrike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е препоръчително да използвате абстракция, че да се минимизират ръчните грешки</a:t>
            </a:r>
            <a:endParaRPr lang="bg-BG" sz="105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95203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3E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693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FFFFFF"/>
                </a:solidFill>
              </a:rPr>
              <a:t>Room</a:t>
            </a:r>
            <a:endParaRPr sz="3600" dirty="0"/>
          </a:p>
        </p:txBody>
      </p:sp>
      <p:sp>
        <p:nvSpPr>
          <p:cNvPr id="2" name="Rectangle 1"/>
          <p:cNvSpPr/>
          <p:nvPr/>
        </p:nvSpPr>
        <p:spPr>
          <a:xfrm>
            <a:off x="304800" y="100209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бстракция върху </a:t>
            </a: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SQLite</a:t>
            </a:r>
            <a:endParaRPr lang="en-US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Позволява лесно поддържане на актуална онлайн база</a:t>
            </a:r>
            <a:endParaRPr lang="bg-BG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В бъдеще ще позволи заменянето на </a:t>
            </a: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SQLite 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с по-добра база данни</a:t>
            </a:r>
            <a:endParaRPr lang="bg-BG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Query-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тата се проверяват по време на компилация!!</a:t>
            </a:r>
            <a:endParaRPr lang="bg-BG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Има три главни части</a:t>
            </a:r>
            <a:endParaRPr lang="bg-BG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Database - 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основен дб контролер</a:t>
            </a:r>
            <a:endParaRPr lang="bg-BG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Entity - 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данни за една таблица в базата</a:t>
            </a:r>
            <a:endParaRPr lang="bg-BG" b="0" i="0" u="none" strike="noStrike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Dao - </a:t>
            </a:r>
            <a:r>
              <a:rPr lang="bg-BG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функции на една таблица в базата</a:t>
            </a:r>
            <a:endParaRPr lang="bg-BG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85282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3E51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8"/>
            <a:ext cx="6931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FFFFFF"/>
                </a:solidFill>
              </a:rPr>
              <a:t>Room in gradle</a:t>
            </a:r>
            <a:endParaRPr sz="3600" dirty="0"/>
          </a:p>
        </p:txBody>
      </p:sp>
      <p:sp>
        <p:nvSpPr>
          <p:cNvPr id="2" name="Rectangle 1"/>
          <p:cNvSpPr/>
          <p:nvPr/>
        </p:nvSpPr>
        <p:spPr>
          <a:xfrm>
            <a:off x="304800" y="100209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i="0" u="none" strike="noStrike" dirty="0" smtClean="0">
                <a:solidFill>
                  <a:srgbClr val="234465"/>
                </a:solidFill>
                <a:effectLst/>
                <a:latin typeface="Calibri" panose="020F0502020204030204" pitchFamily="34" charset="0"/>
              </a:rPr>
              <a:t>   </a:t>
            </a:r>
            <a:r>
              <a:rPr lang="en-US" b="0" i="0" u="none" strike="noStrike" dirty="0" smtClean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</a:rPr>
              <a:t>// Room components</a:t>
            </a:r>
          </a:p>
          <a:p>
            <a:pPr fontAlgn="base"/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  implementation 'android.arch.persistence.room:runtime:1.1.1'</a:t>
            </a:r>
          </a:p>
          <a:p>
            <a:pPr fontAlgn="base"/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  annotationProcessor 'android.arch.persistence.room:compiler:1.1.1'</a:t>
            </a:r>
          </a:p>
          <a:p>
            <a:pPr fontAlgn="base"/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  </a:t>
            </a:r>
          </a:p>
          <a:p>
            <a:pPr fontAlgn="base"/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  </a:t>
            </a:r>
            <a:r>
              <a:rPr lang="en-US" b="0" i="0" u="none" strike="noStrike" dirty="0" smtClean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</a:rPr>
              <a:t>// Lifecycle components</a:t>
            </a:r>
          </a:p>
          <a:p>
            <a:pPr fontAlgn="base"/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  implementation 'android.arch.lifecycle:extensions:1.1.1'</a:t>
            </a:r>
          </a:p>
          <a:p>
            <a:pPr fontAlgn="base"/>
            <a:r>
              <a:rPr lang="en-US" b="0" i="0" u="none" strike="noStrike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    annotationProcessor 'android.arch.lifecycle:compiler:1.1.1'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  <a:p>
            <a:pPr fontAlgn="base"/>
            <a:endParaRPr lang="bg-BG" b="0" i="0" u="none" strike="noStrike" dirty="0">
              <a:solidFill>
                <a:srgbClr val="234465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87235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14122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alibri"/>
                <a:cs typeface="Calibri"/>
              </a:rPr>
              <a:t>въпроси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228</Words>
  <Application>Microsoft Office PowerPoint</Application>
  <PresentationFormat>On-screen Show (16:9)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Noto Sans Symbols</vt:lpstr>
      <vt:lpstr>Times New Roman</vt:lpstr>
      <vt:lpstr>Office Theme</vt:lpstr>
      <vt:lpstr>Android</vt:lpstr>
      <vt:lpstr>Съдържание</vt:lpstr>
      <vt:lpstr>Databases</vt:lpstr>
      <vt:lpstr>Databases</vt:lpstr>
      <vt:lpstr>Databases in Android</vt:lpstr>
      <vt:lpstr>SQLite</vt:lpstr>
      <vt:lpstr>Room</vt:lpstr>
      <vt:lpstr>Room in gradle</vt:lpstr>
      <vt:lpstr>въпроси</vt:lpstr>
      <vt:lpstr>домашно</vt:lpstr>
      <vt:lpstr>Задача:</vt:lpstr>
      <vt:lpstr>ресурси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Tihomir Krastev</dc:creator>
  <cp:lastModifiedBy>Lilly</cp:lastModifiedBy>
  <cp:revision>31</cp:revision>
  <dcterms:created xsi:type="dcterms:W3CDTF">2019-06-08T06:39:56Z</dcterms:created>
  <dcterms:modified xsi:type="dcterms:W3CDTF">2019-06-11T07:24:51Z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2019-06-08T00:00:00Z</vt:filetime>
  </property>
</Properties>
</file>