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96" r:id="rId5"/>
    <p:sldId id="297" r:id="rId6"/>
  </p:sldIdLst>
  <p:sldSz cx="9144000" cy="5143500" type="screen16x9"/>
  <p:notesSz cx="9144000" cy="51435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>
      <p:cViewPr varScale="1">
        <p:scale>
          <a:sx n="118" d="100"/>
          <a:sy n="118" d="100"/>
        </p:scale>
        <p:origin x="514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5874" y="1863344"/>
            <a:ext cx="403225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8AC3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4169" y="1197438"/>
            <a:ext cx="8055660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quare.github.io/retrofi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schema2poj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1403"/>
            <a:ext cx="9144000" cy="2292350"/>
          </a:xfrm>
          <a:custGeom>
            <a:avLst/>
            <a:gdLst/>
            <a:ahLst/>
            <a:cxnLst/>
            <a:rect l="l" t="t" r="r" b="b"/>
            <a:pathLst>
              <a:path w="9144000" h="2292350">
                <a:moveTo>
                  <a:pt x="9143999" y="0"/>
                </a:moveTo>
                <a:lnTo>
                  <a:pt x="0" y="0"/>
                </a:lnTo>
                <a:lnTo>
                  <a:pt x="0" y="2292095"/>
                </a:lnTo>
                <a:lnTo>
                  <a:pt x="9143999" y="2292095"/>
                </a:lnTo>
                <a:lnTo>
                  <a:pt x="9143999" y="0"/>
                </a:lnTo>
                <a:close/>
              </a:path>
            </a:pathLst>
          </a:custGeom>
          <a:solidFill>
            <a:srgbClr val="8AC3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1650" dirty="0"/>
              <a:t>Android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0733" y="2897251"/>
            <a:ext cx="65430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dirty="0" smtClean="0">
                <a:solidFill>
                  <a:srgbClr val="FFFFFF"/>
                </a:solidFill>
                <a:latin typeface="Arial"/>
                <a:cs typeface="Arial"/>
              </a:rPr>
              <a:t>Retrofit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1527" y="496823"/>
            <a:ext cx="2980944" cy="1249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405" y="4934508"/>
            <a:ext cx="88525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bg-BG" sz="1400" b="1" dirty="0" smtClean="0">
                <a:solidFill>
                  <a:srgbClr val="CCCCCC"/>
                </a:solidFill>
                <a:latin typeface="Arial"/>
                <a:cs typeface="Arial"/>
              </a:rPr>
              <a:t>Лилия Михайлова </a:t>
            </a:r>
            <a:r>
              <a:rPr sz="1400" b="1" dirty="0" smtClean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НПО </a:t>
            </a:r>
            <a:r>
              <a:rPr sz="1400" b="1" spc="-10" dirty="0">
                <a:solidFill>
                  <a:srgbClr val="CCCCCC"/>
                </a:solidFill>
                <a:latin typeface="Arial"/>
                <a:cs typeface="Arial"/>
              </a:rPr>
              <a:t>ВРАЦА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СОФТУЕР ОБЩЕСТВО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- </a:t>
            </a:r>
            <a:r>
              <a:rPr sz="1400" b="1" spc="-5" dirty="0">
                <a:solidFill>
                  <a:srgbClr val="CCCCCC"/>
                </a:solidFill>
                <a:latin typeface="Arial"/>
                <a:cs typeface="Arial"/>
              </a:rPr>
              <a:t>КУРС </a:t>
            </a:r>
            <a:r>
              <a:rPr sz="1400" b="1" dirty="0">
                <a:solidFill>
                  <a:srgbClr val="CCCCCC"/>
                </a:solidFill>
                <a:latin typeface="Arial"/>
                <a:cs typeface="Arial"/>
              </a:rPr>
              <a:t>ПО </a:t>
            </a:r>
            <a:r>
              <a:rPr sz="1400" b="1" spc="-10" dirty="0" smtClean="0">
                <a:solidFill>
                  <a:srgbClr val="CCCCCC"/>
                </a:solidFill>
                <a:latin typeface="Arial"/>
                <a:cs typeface="Arial"/>
              </a:rPr>
              <a:t>АНДРОИД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821891"/>
            <a:ext cx="44100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 smtClean="0">
                <a:solidFill>
                  <a:schemeClr val="bg1"/>
                </a:solidFill>
                <a:latin typeface="Calibri"/>
                <a:cs typeface="Calibri"/>
              </a:rPr>
              <a:t>Retrofit</a:t>
            </a:r>
            <a:endParaRPr sz="3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" y="1276350"/>
            <a:ext cx="86106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Библиотека, която се използва при връзка на апп-а с някакъв сървър /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REST API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Много проста и лесна за използване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Няма модерен андроид апп, който да не я ползва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Опростява следенето на статуса на връзката/коловете</a:t>
            </a:r>
          </a:p>
          <a:p>
            <a:pPr fontAlgn="base"/>
            <a:r>
              <a:rPr lang="en-US" sz="2400" u="sng" dirty="0">
                <a:hlinkClick r:id="rId2"/>
              </a:rPr>
              <a:t>http://square.github.io/retrofit/</a:t>
            </a:r>
            <a:endParaRPr lang="en-US" sz="24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3600" dirty="0" smtClean="0">
                <a:solidFill>
                  <a:srgbClr val="FFFFFF"/>
                </a:solidFill>
              </a:rPr>
              <a:t>Какво е </a:t>
            </a:r>
            <a:r>
              <a:rPr lang="en-US" sz="3600" dirty="0" smtClean="0">
                <a:solidFill>
                  <a:srgbClr val="FFFFFF"/>
                </a:solidFill>
              </a:rPr>
              <a:t>Retrofit</a:t>
            </a:r>
            <a:r>
              <a:rPr lang="en-US" sz="3600" dirty="0">
                <a:solidFill>
                  <a:srgbClr val="FFFFFF"/>
                </a:solidFill>
              </a:rPr>
              <a:t>?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Retrofit</a:t>
            </a:r>
            <a:endParaRPr sz="3600" dirty="0"/>
          </a:p>
        </p:txBody>
      </p:sp>
      <p:sp>
        <p:nvSpPr>
          <p:cNvPr id="6" name="Rectangle 5"/>
          <p:cNvSpPr/>
          <p:nvPr/>
        </p:nvSpPr>
        <p:spPr>
          <a:xfrm>
            <a:off x="304800" y="112395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 да използвате библиотеката трябва да добавите към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gradle.build </a:t>
            </a:r>
            <a:r>
              <a:rPr lang="bg-B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файла: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/>
            <a:r>
              <a:rPr lang="en-US" dirty="0">
                <a:solidFill>
                  <a:schemeClr val="accent3"/>
                </a:solidFill>
              </a:rPr>
              <a:t>implementation 'com.squareup.retrofit2:retrofit:2.5.0'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lvl="0"/>
            <a:r>
              <a:rPr lang="bg-BG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А също и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Gson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converter:</a:t>
            </a:r>
          </a:p>
          <a:p>
            <a:pPr lvl="0"/>
            <a:r>
              <a:rPr lang="en-US" dirty="0">
                <a:solidFill>
                  <a:schemeClr val="accent3"/>
                </a:solidFill>
              </a:rPr>
              <a:t>implementation </a:t>
            </a:r>
            <a:r>
              <a:rPr lang="en-US" dirty="0" smtClean="0">
                <a:solidFill>
                  <a:schemeClr val="accent3"/>
                </a:solidFill>
              </a:rPr>
              <a:t>'com.squareup.retrofit2:converter-gson:2.5.0</a:t>
            </a:r>
            <a:r>
              <a:rPr lang="en-US" dirty="0">
                <a:solidFill>
                  <a:schemeClr val="accent3"/>
                </a:solidFill>
              </a:rPr>
              <a:t>'</a:t>
            </a:r>
          </a:p>
          <a:p>
            <a:endParaRPr lang="en-US" dirty="0" smtClean="0">
              <a:solidFill>
                <a:schemeClr val="accent3"/>
              </a:solidFill>
            </a:endParaRPr>
          </a:p>
          <a:p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bg-B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implementation of Retrofit Service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Retrofit retrofit = new Retrofit.Builder()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.baseUrl("https://api.github.com")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.addConverterFactory(GsonConverterFactory.create())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.build();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GitHubService service = retrofit.create(GitHubService.class);</a:t>
            </a:r>
            <a:endParaRPr lang="bg-B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0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765175"/>
          </a:xfrm>
          <a:custGeom>
            <a:avLst/>
            <a:gdLst/>
            <a:ahLst/>
            <a:cxnLst/>
            <a:rect l="l" t="t" r="r" b="b"/>
            <a:pathLst>
              <a:path w="9144000" h="765175">
                <a:moveTo>
                  <a:pt x="0" y="765048"/>
                </a:moveTo>
                <a:lnTo>
                  <a:pt x="9144000" y="765048"/>
                </a:lnTo>
                <a:lnTo>
                  <a:pt x="9144000" y="0"/>
                </a:lnTo>
                <a:lnTo>
                  <a:pt x="0" y="0"/>
                </a:lnTo>
                <a:lnTo>
                  <a:pt x="0" y="765048"/>
                </a:lnTo>
                <a:close/>
              </a:path>
            </a:pathLst>
          </a:custGeom>
          <a:solidFill>
            <a:srgbClr val="9C27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97027"/>
            <a:ext cx="4721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Retrofit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276350"/>
            <a:ext cx="7315200" cy="187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bg-B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Сайт за генериране на модели: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http://www.jsonschema2pojo.org/</a:t>
            </a:r>
            <a:endParaRPr lang="bg-B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bg-B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02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4912</TotalTime>
  <Words>128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Android</vt:lpstr>
      <vt:lpstr>Retrofit</vt:lpstr>
      <vt:lpstr>Какво е Retrofit?</vt:lpstr>
      <vt:lpstr>Retrofit</vt:lpstr>
      <vt:lpstr>Retrofit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Tihomir Krastev</dc:creator>
  <cp:lastModifiedBy>Lilly</cp:lastModifiedBy>
  <cp:revision>50</cp:revision>
  <dcterms:created xsi:type="dcterms:W3CDTF">2018-04-20T17:49:31Z</dcterms:created>
  <dcterms:modified xsi:type="dcterms:W3CDTF">2019-06-26T07:05:58Z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2018-04-20T00:00:00Z</vt:filetime>
  </property>
</Properties>
</file>