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61" r:id="rId4"/>
    <p:sldId id="262" r:id="rId5"/>
    <p:sldId id="298" r:id="rId6"/>
    <p:sldId id="296" r:id="rId7"/>
    <p:sldId id="294" r:id="rId8"/>
    <p:sldId id="297" r:id="rId9"/>
    <p:sldId id="295" r:id="rId10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>
      <p:cViewPr varScale="1">
        <p:scale>
          <a:sx n="118" d="100"/>
          <a:sy n="118" d="100"/>
        </p:scale>
        <p:origin x="51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874" y="1863344"/>
            <a:ext cx="403225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169" y="1197438"/>
            <a:ext cx="8055660" cy="347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874" y="1863343"/>
            <a:ext cx="403225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334" y="1197438"/>
            <a:ext cx="7955330" cy="1402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r8resume/make-you-hand-dirty-with-mvp-model-view-presenter-eab5b5c16e42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3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9143999" y="0"/>
                </a:moveTo>
                <a:lnTo>
                  <a:pt x="0" y="0"/>
                </a:lnTo>
                <a:lnTo>
                  <a:pt x="0" y="2292095"/>
                </a:lnTo>
                <a:lnTo>
                  <a:pt x="9143999" y="2292095"/>
                </a:lnTo>
                <a:lnTo>
                  <a:pt x="9143999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1650" dirty="0"/>
              <a:t>Android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733" y="2897251"/>
            <a:ext cx="65430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 smtClean="0">
                <a:solidFill>
                  <a:schemeClr val="bg1"/>
                </a:solidFill>
              </a:rPr>
              <a:t>Android Architecture</a:t>
            </a:r>
            <a:endParaRPr sz="4800" b="1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405" y="4934508"/>
            <a:ext cx="8852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bg-BG" sz="1400" b="1" dirty="0" smtClean="0">
                <a:solidFill>
                  <a:srgbClr val="CCCCCC"/>
                </a:solidFill>
                <a:latin typeface="Arial"/>
                <a:cs typeface="Arial"/>
              </a:rPr>
              <a:t>Лилия Михайлова </a:t>
            </a:r>
            <a:r>
              <a:rPr sz="1400" b="1" dirty="0" smtClean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10" dirty="0" smtClean="0">
                <a:solidFill>
                  <a:srgbClr val="CCCCCC"/>
                </a:solidFill>
                <a:latin typeface="Arial"/>
                <a:cs typeface="Arial"/>
              </a:rPr>
              <a:t>АНДРОИД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44100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chemeClr val="bg1"/>
                </a:solidFill>
              </a:rPr>
              <a:t>android architecture</a:t>
            </a:r>
            <a:endParaRPr sz="3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200150"/>
            <a:ext cx="830580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95959"/>
                </a:solidFill>
                <a:latin typeface="Arial" panose="020B0604020202020204" pitchFamily="34" charset="0"/>
              </a:rPr>
              <a:t>   </a:t>
            </a:r>
            <a:r>
              <a:rPr lang="bg-BG" dirty="0" smtClean="0">
                <a:solidFill>
                  <a:srgbClr val="595959"/>
                </a:solidFill>
                <a:latin typeface="Arial" panose="020B0604020202020204" pitchFamily="34" charset="0"/>
              </a:rPr>
              <a:t>Архитектурата </a:t>
            </a:r>
            <a:r>
              <a:rPr lang="bg-BG" dirty="0">
                <a:solidFill>
                  <a:srgbClr val="595959"/>
                </a:solidFill>
                <a:latin typeface="Arial" panose="020B0604020202020204" pitchFamily="34" charset="0"/>
              </a:rPr>
              <a:t>на едно приложение е зависимостта между отделните му компоненти и как те са разпределени в пакети и модули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95959"/>
                </a:solidFill>
                <a:latin typeface="Arial" panose="020B0604020202020204" pitchFamily="34" charset="0"/>
              </a:rPr>
              <a:t>   </a:t>
            </a:r>
            <a:r>
              <a:rPr lang="bg-BG" dirty="0" smtClean="0">
                <a:solidFill>
                  <a:srgbClr val="595959"/>
                </a:solidFill>
                <a:latin typeface="Arial" panose="020B0604020202020204" pitchFamily="34" charset="0"/>
              </a:rPr>
              <a:t>Всяко </a:t>
            </a:r>
            <a:r>
              <a:rPr lang="bg-BG" dirty="0">
                <a:solidFill>
                  <a:srgbClr val="595959"/>
                </a:solidFill>
                <a:latin typeface="Arial" panose="020B0604020202020204" pitchFamily="34" charset="0"/>
              </a:rPr>
              <a:t>приложение има архитектура, дори да не сте помислили за нея.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95959"/>
                </a:solidFill>
                <a:latin typeface="Arial" panose="020B0604020202020204" pitchFamily="34" charset="0"/>
              </a:rPr>
              <a:t>   </a:t>
            </a:r>
            <a:r>
              <a:rPr lang="bg-BG" dirty="0" smtClean="0">
                <a:solidFill>
                  <a:srgbClr val="595959"/>
                </a:solidFill>
                <a:latin typeface="Arial" panose="020B0604020202020204" pitchFamily="34" charset="0"/>
              </a:rPr>
              <a:t>Има </a:t>
            </a:r>
            <a:r>
              <a:rPr lang="bg-BG" dirty="0">
                <a:solidFill>
                  <a:srgbClr val="595959"/>
                </a:solidFill>
                <a:latin typeface="Arial" panose="020B0604020202020204" pitchFamily="34" charset="0"/>
              </a:rPr>
              <a:t>различни готови шаблони, които може да използвате, нагласяйки </a:t>
            </a:r>
            <a:r>
              <a:rPr lang="bg-BG" dirty="0" smtClean="0">
                <a:solidFill>
                  <a:srgbClr val="595959"/>
                </a:solidFill>
                <a:latin typeface="Arial" panose="020B0604020202020204" pitchFamily="34" charset="0"/>
              </a:rPr>
              <a:t>ги</a:t>
            </a:r>
            <a:r>
              <a:rPr lang="en-US" dirty="0" smtClean="0">
                <a:solidFill>
                  <a:srgbClr val="595959"/>
                </a:solidFill>
                <a:latin typeface="Arial" panose="020B0604020202020204" pitchFamily="34" charset="0"/>
              </a:rPr>
              <a:t>     </a:t>
            </a:r>
            <a:r>
              <a:rPr lang="bg-BG" dirty="0" smtClean="0">
                <a:solidFill>
                  <a:srgbClr val="595959"/>
                </a:solidFill>
                <a:latin typeface="Arial" panose="020B0604020202020204" pitchFamily="34" charset="0"/>
              </a:rPr>
              <a:t>спрямо </a:t>
            </a:r>
            <a:r>
              <a:rPr lang="bg-BG" dirty="0">
                <a:solidFill>
                  <a:srgbClr val="595959"/>
                </a:solidFill>
                <a:latin typeface="Arial" panose="020B0604020202020204" pitchFamily="34" charset="0"/>
              </a:rPr>
              <a:t>вашите нужди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MVP</a:t>
            </a:r>
          </a:p>
          <a:p>
            <a:pPr marL="74295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595959"/>
                </a:solidFill>
                <a:latin typeface="Arial" panose="020B0604020202020204" pitchFamily="34" charset="0"/>
              </a:rPr>
              <a:t>MVVM</a:t>
            </a: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4721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600" dirty="0">
                <a:solidFill>
                  <a:schemeClr val="bg1"/>
                </a:solidFill>
              </a:rPr>
              <a:t>Същност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200150"/>
            <a:ext cx="5676900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 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Състои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се от три основни части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View Presenter</a:t>
            </a:r>
          </a:p>
          <a:p>
            <a:pPr fontAlgn="base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 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Разделя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логиката от презентационния слой</a:t>
            </a:r>
          </a:p>
          <a:p>
            <a:pPr marL="342900" indent="-342900" fontAlgn="base">
              <a:buFontTx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слоя с данните (от интернет, от локалната база, от блутуут у-во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base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-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обикновено е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Activity, Fragment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или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</a:p>
          <a:p>
            <a:pPr marL="342900" indent="-342900" fontAlgn="base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 -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клас, който взима данните от различни модели и контролира едно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</a:p>
          <a:p>
            <a:pPr marL="342900" indent="-342900" fontAlgn="base">
              <a:buFontTx/>
              <a:buChar char="-"/>
            </a:pP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Във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View-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 не трябва да има никакъв код, който да променя състоянието му, всичко това се решава и прави от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Presenter-a </a:t>
            </a:r>
          </a:p>
          <a:p>
            <a:pPr marL="342900" indent="-342900" fontAlgn="base">
              <a:buFontTx/>
              <a:buChar char="-"/>
            </a:pPr>
            <a:endParaRPr lang="bg-BG" sz="24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4721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MVP</a:t>
            </a: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03798"/>
            <a:ext cx="2819400" cy="29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4721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MVVM</a:t>
            </a:r>
            <a:endParaRPr sz="3600" dirty="0"/>
          </a:p>
        </p:txBody>
      </p:sp>
      <p:sp>
        <p:nvSpPr>
          <p:cNvPr id="2" name="Rectangle 1"/>
          <p:cNvSpPr/>
          <p:nvPr/>
        </p:nvSpPr>
        <p:spPr>
          <a:xfrm>
            <a:off x="304800" y="862202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Състои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се от три основни части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View ViewModel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Основната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разлика с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MVP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 че докато при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MVP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презентъра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директно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казва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View-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 какво да прави, при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MVVM View-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 само се абонира да слуша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ViewModel-a.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Т.е.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ViewModel-a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 знае за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View-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Това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намалява нуждата от използване на интерфейси за комуникация между слоевете.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MVVM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потребителя на данните знае за създателя им, но обратното не е вярно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 ViewModel-a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позволява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View-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да се абонират не само за евентите му, но и за състояния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75762"/>
            <a:ext cx="4572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75342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chemeClr val="bg1"/>
                </a:solidFill>
              </a:rPr>
              <a:t>patterns and good practises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63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4721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Singleton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7635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-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Най-простия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pattern</a:t>
            </a:r>
          </a:p>
          <a:p>
            <a:pPr fontAlgn="base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Позволява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създаването само на един обект от класа в който е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имплементиран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</a:t>
            </a:r>
          </a:p>
          <a:p>
            <a:pPr lvl="1" fontAlgn="base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Статична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инстанция на класа в самия клас</a:t>
            </a:r>
          </a:p>
          <a:p>
            <a:pPr lvl="1" fontAlgn="base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напарвите конструктора частен</a:t>
            </a:r>
          </a:p>
          <a:p>
            <a:pPr lvl="1" fontAlgn="base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създадете статичен метод, който връща тази статична инстанция</a:t>
            </a:r>
          </a:p>
          <a:p>
            <a:endParaRPr lang="bg-B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65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600" dirty="0" smtClean="0">
                <a:solidFill>
                  <a:schemeClr val="bg1"/>
                </a:solidFill>
              </a:rPr>
              <a:t>Ресурси: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940" y="1123950"/>
            <a:ext cx="822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https://medium.com/cr8resume/make-you-hand-dirty-with-mvp-model-view-presenter-eab5b5c16e42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16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307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1_Office Theme</vt:lpstr>
      <vt:lpstr>Android</vt:lpstr>
      <vt:lpstr>android architecture</vt:lpstr>
      <vt:lpstr>Същност</vt:lpstr>
      <vt:lpstr>MVP</vt:lpstr>
      <vt:lpstr>MVVM</vt:lpstr>
      <vt:lpstr>patterns and good practises</vt:lpstr>
      <vt:lpstr>Singleton</vt:lpstr>
      <vt:lpstr>Ресурси: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Tihomir Krastev</dc:creator>
  <cp:lastModifiedBy>Lilly</cp:lastModifiedBy>
  <cp:revision>60</cp:revision>
  <dcterms:created xsi:type="dcterms:W3CDTF">2018-04-20T17:49:31Z</dcterms:created>
  <dcterms:modified xsi:type="dcterms:W3CDTF">2019-06-29T08:19:11Z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2018-04-20T00:00:00Z</vt:filetime>
  </property>
</Properties>
</file>