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yncopat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yncopate-bold.fntdata"/><Relationship Id="rId30" Type="http://schemas.openxmlformats.org/officeDocument/2006/relationships/font" Target="fonts/Syncopat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introprogramming.info/intro-java-book/read-online/glava16-lineini-strukturi-ot-dann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yncopate"/>
              <a:buNone/>
            </a:pPr>
            <a:r>
              <a:rPr b="1" i="0" lang="bg-BG" sz="5200" u="none" cap="none" strike="noStrike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</a:t>
            </a:r>
            <a:endParaRPr b="1" i="0" sz="5200" u="none" cap="none" strike="noStrike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обектно ориентираното програмиране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bg-BG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ТИХОМИР КРЪСТЕВ- НПО ВРАЦА СОФТУЕР ОБЩЕСТВО - КУРС ПО ОСНОВИ НА ПРОГРАМИРАНЕТО</a:t>
            </a:r>
            <a:endParaRPr b="1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Имаме списък със задачи по даден проект. Искаме да можем да: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Добавяме задача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Изтриваме задача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Достъпваме задача (за да можем да я променим, например)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Проверяваме дали списъкът е празен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сменяме местата на задачи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 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Структури от данни в Java  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Колекциите са структурите от данни в стандартната библиотека на Java.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 Framework в Java включва: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интерфейси 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конкретни реализации (класове) на тези интерфейси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Структури от данни в Java 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Интерфейси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184541"/>
            <a:ext cx="6019800" cy="3482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0" y="30300"/>
            <a:ext cx="877529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Стандартни имплементации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010" y="1375410"/>
            <a:ext cx="5935980" cy="284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Събрани в класа Collections (Arrays за масиви)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Повечето оперират върху List, а не върху Collection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Алгоритми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сортиране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разбъркване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обръщане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копиране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размяна на елементи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добавяне на всички елементи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търсене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намиране на най-голяма и най-малка стойност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Основни алгоритми 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ArrayList: Реализиран с масив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LinkedList: Реализиран със свързан списък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bg-BG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По-често се използва ArrayList.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Класове за списъци в Java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bg-BG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реализация на списък в Java.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(Ще разгледаме статична и динамична реализация)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Структури от данни Списък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4"/>
            <a:ext cx="8520599" cy="3817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масив за реализацията.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0" y="30300"/>
            <a:ext cx="88322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Статична имплементация – Статичен списък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0" y="30300"/>
            <a:ext cx="8987883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Динамична имплементация – Свързан списък 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626" y="1225837"/>
            <a:ext cx="5417820" cy="92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Двойно свързан списък 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390" y="1136609"/>
            <a:ext cx="5189220" cy="142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реализация на списък в Java, като използвате двойно свързан списък. Нека да има следните методи: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size()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isEmpty()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/>
              <a:t>Object 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add(Object element)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/>
              <a:t>Object 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remove(Object element)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contains(Object element)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Прочетете това: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bg-BG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http://www.introprogramming.info/intro-java-book/read-online/glava16-lineini-strukturi-ot-danni/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Структури от данни </a:t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Списък </a:t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Имплементиране на списък в Java </a:t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Структури от данни в Java.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Структури от данни 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зависимост от задачата, която трябва да решим с програмиране, се налага да организираме данните, с които работим, по различен начин (например подредба на някакви елементи или връзки между тях.)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Структурите от данни са множество от данни, организирани по определен начин.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Структури от данни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599" cy="37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разглеждането на типовете данни, се интересуваме от действията, които могат да се извършват, без да се интересуваме от начина, по който реализират.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bg-BG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Абстрактен тип данни Abstract Data Type (ADT)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Абстрактна дефиниция на масив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 масивите е характерно: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Можем да достъпваме елементите по индекс и да променяме елемент в даден индекс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Можем да вземем дължината на масива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 можем да променяме броя на елементите (не можем да добавяме и премахваме елемент)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 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bg-BG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Линейни структури от данни</a:t>
            </a:r>
            <a:br>
              <a:rPr b="1" i="0" lang="bg-BG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Има различни структури от данни. Днес ще разгледаме линейните структури от данни. Те са най-често срещаните.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Представляват описание (абстракция) на поредица (списък) от обекти от реалния свят.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Линейни структури от данни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