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115337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15337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07354"/>
            <a:ext cx="8374549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0900"/>
            <a:ext cx="9144000" cy="2292985"/>
          </a:xfrm>
          <a:custGeom>
            <a:avLst/>
            <a:gdLst/>
            <a:ahLst/>
            <a:cxnLst/>
            <a:rect l="l" t="t" r="r" b="b"/>
            <a:pathLst>
              <a:path w="9144000" h="2292985">
                <a:moveTo>
                  <a:pt x="0" y="2292598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292598"/>
                </a:lnTo>
                <a:lnTo>
                  <a:pt x="0" y="2292598"/>
                </a:lnTo>
                <a:close/>
              </a:path>
            </a:pathLst>
          </a:custGeom>
          <a:solidFill>
            <a:srgbClr val="8BC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33" y="1881758"/>
            <a:ext cx="16649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solidFill>
                  <a:srgbClr val="8BC34A"/>
                </a:solidFill>
              </a:rPr>
              <a:t>Увод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384725" y="2882766"/>
            <a:ext cx="777176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обектно</a:t>
            </a:r>
            <a:r>
              <a:rPr sz="4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ориентираното 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програмиране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362" y="497376"/>
            <a:ext cx="2981276" cy="124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94" y="4926213"/>
            <a:ext cx="89287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1400" b="1" spc="-5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 </a:t>
            </a:r>
            <a:r>
              <a:rPr sz="1400" b="1" spc="-5" dirty="0" smtClean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ВРАЦА 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ПО ОСНОВИ НА</a:t>
            </a:r>
            <a:r>
              <a:rPr sz="1400" b="1" spc="-6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0900"/>
            <a:ext cx="9144000" cy="2292985"/>
          </a:xfrm>
          <a:custGeom>
            <a:avLst/>
            <a:gdLst/>
            <a:ahLst/>
            <a:cxnLst/>
            <a:rect l="l" t="t" r="r" b="b"/>
            <a:pathLst>
              <a:path w="9144000" h="2292985">
                <a:moveTo>
                  <a:pt x="0" y="2292598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292598"/>
                </a:lnTo>
                <a:lnTo>
                  <a:pt x="0" y="2292598"/>
                </a:lnTo>
                <a:close/>
              </a:path>
            </a:pathLst>
          </a:custGeom>
          <a:solidFill>
            <a:srgbClr val="8BC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882766"/>
            <a:ext cx="771270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 smtClean="0"/>
              <a:t>Design Patterns</a:t>
            </a:r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3081362" y="497376"/>
            <a:ext cx="2981276" cy="124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324" y="1216355"/>
            <a:ext cx="2663276" cy="54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100"/>
              </a:spcBef>
              <a:buChar char="●"/>
              <a:tabLst>
                <a:tab pos="214629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Design Patterns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Съдържание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216355"/>
            <a:ext cx="8454475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pc="-5" dirty="0">
                <a:solidFill>
                  <a:srgbClr val="595959"/>
                </a:solidFill>
                <a:latin typeface="Arial"/>
                <a:cs typeface="Arial"/>
              </a:rPr>
              <a:t>Шаблоните за дизайн </a:t>
            </a:r>
            <a:r>
              <a:rPr lang="bg-BG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esign Patterns) </a:t>
            </a:r>
            <a:r>
              <a:rPr lang="bg-BG" spc="-5" dirty="0">
                <a:solidFill>
                  <a:srgbClr val="595959"/>
                </a:solidFill>
                <a:latin typeface="Arial"/>
                <a:cs typeface="Arial"/>
              </a:rPr>
              <a:t>представляват концепция предназначена за разрешаване на често срещани проблеми в обектно-ориентираното програмиране. 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lang="bg-BG" spc="-5" dirty="0" smtClean="0">
                <a:solidFill>
                  <a:srgbClr val="595959"/>
                </a:solidFill>
                <a:latin typeface="Arial"/>
                <a:cs typeface="Arial"/>
              </a:rPr>
              <a:t>онцепцията </a:t>
            </a:r>
            <a:r>
              <a:rPr lang="bg-BG" spc="-5" dirty="0">
                <a:solidFill>
                  <a:srgbClr val="595959"/>
                </a:solidFill>
                <a:latin typeface="Arial"/>
                <a:cs typeface="Arial"/>
              </a:rPr>
              <a:t>предлага стандартни решения за архитектурни </a:t>
            </a:r>
            <a:r>
              <a:rPr lang="bg-BG" spc="-5" dirty="0" smtClean="0">
                <a:solidFill>
                  <a:srgbClr val="595959"/>
                </a:solidFill>
                <a:latin typeface="Arial"/>
                <a:cs typeface="Arial"/>
              </a:rPr>
              <a:t>проблеми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bg-BG" spc="-5" dirty="0" smtClean="0">
                <a:solidFill>
                  <a:srgbClr val="595959"/>
                </a:solidFill>
                <a:latin typeface="Arial"/>
                <a:cs typeface="Arial"/>
              </a:rPr>
              <a:t>в програмирането.</a:t>
            </a:r>
            <a:endParaRPr lang="bg-BG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bg-BG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pc="-5" dirty="0">
                <a:solidFill>
                  <a:srgbClr val="595959"/>
                </a:solidFill>
                <a:latin typeface="Arial"/>
                <a:cs typeface="Arial"/>
              </a:rPr>
              <a:t>Н</a:t>
            </a:r>
            <a:r>
              <a:rPr lang="bg-BG" spc="-5" dirty="0" smtClean="0">
                <a:solidFill>
                  <a:srgbClr val="595959"/>
                </a:solidFill>
                <a:latin typeface="Arial"/>
                <a:cs typeface="Arial"/>
              </a:rPr>
              <a:t>е </a:t>
            </a:r>
            <a:r>
              <a:rPr lang="bg-BG" spc="-5" dirty="0">
                <a:solidFill>
                  <a:srgbClr val="595959"/>
                </a:solidFill>
                <a:latin typeface="Arial"/>
                <a:cs typeface="Arial"/>
              </a:rPr>
              <a:t>става въпрос за конкренти алгоритми или част от програмен код. Шаблоните за дизайн са независими от програмния език. Те представляват архитектурни решения на вече познати и много често срещани проблеми в програмирането.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4" y="1153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Arial"/>
                <a:cs typeface="Arial"/>
              </a:rPr>
              <a:t>Design Patterns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216355"/>
            <a:ext cx="8454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pc="-5" dirty="0" smtClean="0">
                <a:solidFill>
                  <a:srgbClr val="595959"/>
                </a:solidFill>
                <a:latin typeface="Arial"/>
                <a:cs typeface="Arial"/>
              </a:rPr>
              <a:t>Осигурява клас, който може да има само една единствена инстанция и предоставя глобален достъп до нея.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4" y="1153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Arial"/>
                <a:cs typeface="Arial"/>
              </a:rPr>
              <a:t>Singleton Pattern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53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112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Увод</vt:lpstr>
      <vt:lpstr>Design Patterns</vt:lpstr>
      <vt:lpstr>Съдържание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</dc:title>
  <dc:creator>Lilly</dc:creator>
  <cp:lastModifiedBy>Lilly</cp:lastModifiedBy>
  <cp:revision>13</cp:revision>
  <dcterms:created xsi:type="dcterms:W3CDTF">2019-03-16T06:42:36Z</dcterms:created>
  <dcterms:modified xsi:type="dcterms:W3CDTF">2019-03-19T08:11:36Z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