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Syncopate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yncopate-bold.fntdata"/><Relationship Id="rId27" Type="http://schemas.openxmlformats.org/officeDocument/2006/relationships/font" Target="fonts/Syncopat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introprogramming.info/intro-java-book/read-online/glava5-uslovni-konstrukcii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yncopate"/>
              <a:buNone/>
            </a:pPr>
            <a:r>
              <a:rPr b="1" i="0" lang="bg-BG" sz="5200" u="none" cap="none" strike="noStrike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Увод в програмирането</a:t>
            </a:r>
            <a:endParaRPr b="1" i="0" sz="5200" u="none" cap="none" strike="noStrike">
              <a:solidFill>
                <a:srgbClr val="8BC34A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Java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2" y="497376"/>
            <a:ext cx="2981277" cy="124412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b="1" i="0" lang="bg-BG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ТИХОМИР КРЪСТЕВ- НПО ВРАЦА СОФТУЕР ОБЩЕСТВО - КУРС ПО ОСНОВИ НА ПРОГРАМИРАНЕТО</a:t>
            </a:r>
            <a:endParaRPr b="1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49355" y="861529"/>
            <a:ext cx="8520599" cy="4174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Прави избор от части на код за изпълнение, в зависимост от стойността на даден израз.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switch (селектор) { 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стойност-1 : конструкция; break; 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стойност-2 : конструкция; break; 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стойност-3 : конструкция; break;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default: конструкция;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Условна конструкция switch-case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-1" y="30299"/>
            <a:ext cx="8520599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Условна конструкция switch-case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112" y="764397"/>
            <a:ext cx="5764078" cy="434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0" y="764397"/>
            <a:ext cx="8520599" cy="4306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number = 6;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(number)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b="1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1:   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b="1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10: System.</a:t>
            </a:r>
            <a:r>
              <a:rPr b="0" i="1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.println("Числото не е просто!"); </a:t>
            </a:r>
            <a:r>
              <a:rPr b="1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b="1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2: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b="1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5: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b="1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7: System.</a:t>
            </a:r>
            <a:r>
              <a:rPr b="0" i="1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.println("Числото е просто!"); </a:t>
            </a:r>
            <a:r>
              <a:rPr b="1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b="1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System.</a:t>
            </a:r>
            <a:r>
              <a:rPr b="0" i="1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.println("Не знам какво е това число!");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програма, която по въведен номер на месеца да изписва с думи кой месец е това.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програма, която за дадена цифра (0-9), зададена като вход, извежда името на цифрата на български език.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Домашно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4"/>
            <a:ext cx="8520599" cy="38984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Напишете програма, която прилага бонус точки към дадени точки в интервала [1..9] чрез прилагане на следните правила: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     Ако точките са между 1 и 3, програмата ги умножава по 10.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     Ако точките са между 4 и 6, ги умножава по 100.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     Ако точките са между 7 и 9, ги умножава по 1000.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     Ако точките са 0 или повече от 9, се отпечатва съобщение за грешка.</a:t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Имаме две маймуни a и b и дадени параметри aSmile и bSmile, които показват дали някоя от двете маймуни се усмихва. Загазили сме, ако и двете се усмихват едновременно или нито една от двете не се усмихва. Напишете програма, която показва дали сме загазили или не.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програма, която изписва на конзолата дали дадено положително число се дели на 3 или на 5 без остатък.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Условни конструкции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(II част)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2" y="497376"/>
            <a:ext cx="2981277" cy="124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Дадени са ни две числа a и b. Имаме и число n, което се въвежда от конзолата, то е номера на избраната опция. Опциите са: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 + b; 	3. b – 1;		5. a / b;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– b;	4. a * b;		6. b / a;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програма, която при избирането на опция да изкарва на конзолата резултата от нея.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bg-BG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*Напишете програма, която преобразува дадено число в интервала [0..999] в текст, съответстващ на българското произношение. Примери: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bg-BG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    0 -&gt; "Нула"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bg-BG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    273 -&gt; "Двеста седемдесет и три"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bg-BG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    400 -&gt; "Четиристотин"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bg-BG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    501 -&gt; "Петстотин и едно"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b="1" i="0" lang="bg-BG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711 -&gt; "Седемстотин и единадесет“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bg-BG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bg-BG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Използвайте вложени </a:t>
            </a:r>
            <a:r>
              <a:rPr b="1" i="0" lang="bg-BG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bg-BG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конструкции. Да се обърне внимание на числата от 0 до 19 и на онези, чиито единици е нула.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Прочетете 5 глава от книгата: „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Условни конструкции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http://www.introprogramming.info/intro-java-book/read-online/glava5-uslovni-konstrukcii/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4"/>
            <a:ext cx="8520599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Преговор 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 	</a:t>
            </a:r>
            <a:r>
              <a:rPr b="0" i="0" lang="bg-BG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bg-BG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 	else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Домашно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ПРЕГОВОР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Позволяват изпълнението на код, само ако някакво условие е вярно.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Условни конструкции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714" y="2134954"/>
            <a:ext cx="4794012" cy="239700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2897059" y="2237510"/>
            <a:ext cx="1011382" cy="47798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bg-BG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934171" y="2237510"/>
            <a:ext cx="1011382" cy="47798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bg-BG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Позволява изпълнението на даден блок код само ако е изпълнено дадено условие.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(условие) {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//код, който ще се изпълни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//ако условието е вярно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//код, който ще се изпълни винаги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Условна конструкция if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50" y="1816150"/>
            <a:ext cx="2857500" cy="275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49327" y="979293"/>
            <a:ext cx="8520599" cy="3925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Условна конструкция if-else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979293"/>
            <a:ext cx="846515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Изпълнява даден блок код при истинността на дадено условие и друг блок код, когато условието не е изпълнено.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(условие) {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//код, който ще се изпълни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//ако условието е вярно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else {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//код, който ще се изпълни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//ако условието е грешно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Условна конструкция switch-case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Конструкцията 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е един ясен начин за имплементиране на избор между множество варианти (тоест, избор между няколко различни пътища за изпълнение). Тя изисква селектор, който се изчислява до цяло число от типа 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или 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Ако искаме да използваме, например, низ или число с плаваща запетая като селектор, това няма да работи в 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конструкция. За нецелочислени типове данни трябва да използваме пос­ледователност от 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конструкции.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-1" y="30299"/>
            <a:ext cx="8527473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Условна конструкция switch-case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