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Syncopate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Syncopate-regular.fntdata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Syncopate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3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3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4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4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4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4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4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www.introprogramming.info/intro-java-book/read-online/glava6-cikli/#_Toc243587285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4225" y="2850900"/>
            <a:ext cx="9168298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Syncopate"/>
              <a:buNone/>
            </a:pPr>
            <a:r>
              <a:rPr b="1" i="0" lang="bg-BG" sz="4500" u="none" cap="none" strike="noStrike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Увод в програмирането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b="1" i="0" lang="bg-BG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Java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61" y="497375"/>
            <a:ext cx="2981276" cy="12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</a:pPr>
            <a:r>
              <a:rPr b="1" lang="bg-BG">
                <a:solidFill>
                  <a:srgbClr val="CCCCCC"/>
                </a:solidFill>
              </a:rPr>
              <a:t>ТИХОМИР КРЪСТЕВ </a:t>
            </a:r>
            <a:r>
              <a:rPr b="1" i="0" lang="bg-BG" sz="1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- НПО ВРАЦА СОФТУЕР ОБЩЕСТВО - КУРС ПО ОСНОВИ НА ПРОГРАМИРАНЕТО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263209" y="1117838"/>
            <a:ext cx="8520599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 се напише програма, която пита потребителя да въвежда последователно в конзолата цели числа. Програмата да спира, когато потребителят въведе числото 0.</a:t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0" y="30300"/>
            <a:ext cx="90471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263209" y="1117838"/>
            <a:ext cx="8520599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 се напише програма, която намира сумата от цифрите на едно число.</a:t>
            </a: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0" y="30300"/>
            <a:ext cx="90471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Конструкция за цикъл do-while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0" y="30298"/>
            <a:ext cx="8527472" cy="703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Цикъл do-while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186000" y="859174"/>
            <a:ext cx="8520599" cy="3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Конструкцията </a:t>
            </a: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do-while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е аналогична на </a:t>
            </a: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като разликата е, че условието се оценява след изпълнението на операциите в цикъла (гарантираме </a:t>
            </a: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най-малко едно изпълнение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bg-BG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do 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statement1;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statement2;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bg-BG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1" i="1" lang="bg-BG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while (</a:t>
            </a:r>
            <a:r>
              <a:rPr b="1" i="1" lang="bg-BG">
                <a:solidFill>
                  <a:srgbClr val="674EA7"/>
                </a:solidFill>
              </a:rPr>
              <a:t>b</a:t>
            </a:r>
            <a:r>
              <a:rPr b="1" i="1" lang="bg-BG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oolean expression);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0" y="30298"/>
            <a:ext cx="8527499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Цикъл do-while - пример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186000" y="859174"/>
            <a:ext cx="8520599" cy="3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int number = 1;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1" i="1" lang="bg-BG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do {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System.out.println(number);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number++;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1" i="1" lang="bg-BG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bg-BG"/>
              <a:t> </a:t>
            </a:r>
            <a:r>
              <a:rPr b="1" i="1" lang="bg-BG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while (</a:t>
            </a: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number &lt;= 10</a:t>
            </a:r>
            <a:r>
              <a:rPr b="1" i="1" lang="bg-BG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0" y="30298"/>
            <a:ext cx="8527499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186000" y="859174"/>
            <a:ext cx="8520599" cy="3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 се напише програма, която пита потребителя да въвежда последователно в конзолата цели числа. Програмата да спира, когато потребителят въведе числото 0.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0" y="30298"/>
            <a:ext cx="8527499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186000" y="859174"/>
            <a:ext cx="8520599" cy="3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 се напише програма, която намира сумата на числата от 1 до n.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0" y="30298"/>
            <a:ext cx="8527499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186000" y="859174"/>
            <a:ext cx="8520599" cy="3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 се напише програма, която намира произведението на цифрите на едно число.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196950" y="165525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Безкрайни цикли и специални оператори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 txBox="1"/>
          <p:nvPr>
            <p:ph type="title"/>
          </p:nvPr>
        </p:nvSpPr>
        <p:spPr>
          <a:xfrm>
            <a:off x="82175" y="9585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bg-BG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Безкраен цикъл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Какво ще се случи при изпълнението на следния код?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1" lang="bg-BG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while (true) 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System.out.println(“Blablabla”);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1" lang="bg-BG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24225" y="2850900"/>
            <a:ext cx="9168298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b="1" i="0" lang="bg-BG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Цикли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b="1" i="0" lang="bg-BG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(I част)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61" y="497375"/>
            <a:ext cx="2981276" cy="12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2"/>
          <p:cNvSpPr txBox="1"/>
          <p:nvPr>
            <p:ph type="title"/>
          </p:nvPr>
        </p:nvSpPr>
        <p:spPr>
          <a:xfrm>
            <a:off x="82175" y="9585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bg-BG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Безкраен цикъл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Безкрайният цикъл е цикъл, който никога не завършва. Създаването на безкраен цикъл трябва да се избягва, тъй като той кара програмата ни да “увисне” - да продължава да изпълнява едно и също нещо безкрайно, което от потребителска гледна точка не е желателно да става.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3"/>
          <p:cNvSpPr txBox="1"/>
          <p:nvPr>
            <p:ph type="title"/>
          </p:nvPr>
        </p:nvSpPr>
        <p:spPr>
          <a:xfrm>
            <a:off x="82175" y="9585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bg-BG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Оператор break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Операторът </a:t>
            </a: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се използва за </a:t>
            </a: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прекъсване на цикъл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Всичко след него се пренебрегва и </a:t>
            </a: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програмата излиза от цикъла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bg-BG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while (условие) {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// код, който ще се изпълни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bg-BG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break;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// код, който няма да се изпълни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bg-BG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4"/>
          <p:cNvSpPr txBox="1"/>
          <p:nvPr>
            <p:ph type="title"/>
          </p:nvPr>
        </p:nvSpPr>
        <p:spPr>
          <a:xfrm>
            <a:off x="82175" y="9585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bg-BG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Оператор break - пример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01685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1" lang="bg-BG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while (true) {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System.out.println(“You’ll see me”);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1" lang="bg-BG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break;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System.out.println(“But you won’t see me :(“);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1" lang="bg-BG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1" lang="bg-BG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System.out.println(“Out of loop”);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5"/>
          <p:cNvSpPr txBox="1"/>
          <p:nvPr>
            <p:ph type="title"/>
          </p:nvPr>
        </p:nvSpPr>
        <p:spPr>
          <a:xfrm>
            <a:off x="82175" y="9585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bg-BG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Оператор break - пример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01685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1" lang="bg-BG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Scanner input = new Scanner(System.in);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1" lang="bg-BG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int number;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1" lang="bg-BG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while (true){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System.out.println("Please, insert a number: ");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	number = input.nextInt();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  	if (number == 0)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1" lang="bg-BG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   		</a:t>
            </a:r>
            <a:r>
              <a:rPr b="1" i="1" lang="bg-BG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break;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1" lang="bg-BG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6"/>
          <p:cNvSpPr txBox="1"/>
          <p:nvPr>
            <p:ph type="title"/>
          </p:nvPr>
        </p:nvSpPr>
        <p:spPr>
          <a:xfrm>
            <a:off x="82175" y="9585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bg-BG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Оператор continue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95425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Операторът </a:t>
            </a: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се използва за прeминаване към следващата </a:t>
            </a: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итерация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Всичко след него се пренебрегва, но програмата не излиза от цикъла, а се </a:t>
            </a: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връща към оценяване на условието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1" lang="bg-BG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while (условие) {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// код, който ще се изпълни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bg-BG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continue;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// код, който няма да се изпълни,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а вместо него, ще се оцени наново условието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1" lang="bg-BG" sz="18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7"/>
          <p:cNvSpPr txBox="1"/>
          <p:nvPr>
            <p:ph type="title"/>
          </p:nvPr>
        </p:nvSpPr>
        <p:spPr>
          <a:xfrm>
            <a:off x="82175" y="9585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bg-BG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Оператор continue - задача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954250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 напишем програма, която извежда всички четни числа от 1 до n.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0" y="606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  <p:sp>
        <p:nvSpPr>
          <p:cNvPr id="235" name="Google Shape;235;p39"/>
          <p:cNvSpPr txBox="1"/>
          <p:nvPr/>
        </p:nvSpPr>
        <p:spPr>
          <a:xfrm>
            <a:off x="114775" y="845075"/>
            <a:ext cx="8899500" cy="42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Arial"/>
              <a:buAutoNum type="arabicPeriod"/>
            </a:pPr>
            <a:r>
              <a:rPr b="1" i="0" lang="bg-BG" sz="24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Напишете програма, която изчислява факториела на числото n - произведението на числата от 1 до 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Arial"/>
              <a:buNone/>
            </a:pPr>
            <a:r>
              <a:rPr b="0" i="1" lang="bg-BG" sz="24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Arial"/>
              <a:buNone/>
            </a:pPr>
            <a:r>
              <a:rPr b="0" i="1" lang="bg-BG" sz="24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n! = 1.2.3.4...n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0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  <p:sp>
        <p:nvSpPr>
          <p:cNvPr id="242" name="Google Shape;242;p40"/>
          <p:cNvSpPr txBox="1"/>
          <p:nvPr/>
        </p:nvSpPr>
        <p:spPr>
          <a:xfrm>
            <a:off x="114775" y="845075"/>
            <a:ext cx="8899500" cy="42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Arial"/>
              <a:buNone/>
            </a:pPr>
            <a:r>
              <a:rPr b="1" i="0" lang="bg-BG" sz="24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2. Напишете програма, която изчислява сбора на числата в интервала [m, n].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Arial"/>
              <a:buNone/>
            </a:pPr>
            <a:r>
              <a:rPr b="0" i="1" lang="bg-BG" sz="24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Arial"/>
              <a:buNone/>
            </a:pPr>
            <a:r>
              <a:rPr b="0" i="1" lang="bg-BG" sz="24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m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Arial"/>
              <a:buNone/>
            </a:pPr>
            <a:r>
              <a:rPr b="0" i="1" lang="bg-BG" sz="24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n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Arial"/>
              <a:buNone/>
            </a:pPr>
            <a:r>
              <a:rPr b="0" i="1" lang="bg-BG" sz="24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извеждаме: 2 + 3 + 4 + 5 = 14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1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  <p:sp>
        <p:nvSpPr>
          <p:cNvPr id="249" name="Google Shape;249;p41"/>
          <p:cNvSpPr txBox="1"/>
          <p:nvPr/>
        </p:nvSpPr>
        <p:spPr>
          <a:xfrm>
            <a:off x="114775" y="845075"/>
            <a:ext cx="8899500" cy="42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Arial"/>
              <a:buNone/>
            </a:pPr>
            <a:r>
              <a:rPr b="1" i="0" lang="bg-BG" sz="24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3. Напишете програма, която извежда всички числа, кратни на 2 и 3, в даден интервал [m, n].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Arial"/>
              <a:buNone/>
            </a:pPr>
            <a:r>
              <a:rPr b="1" i="1" lang="bg-BG" sz="24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Arial"/>
              <a:buNone/>
            </a:pPr>
            <a:r>
              <a:rPr b="1" i="1" lang="bg-BG" sz="24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Вход: m = 10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Arial"/>
              <a:buNone/>
            </a:pPr>
            <a:r>
              <a:rPr b="1" i="1" lang="bg-BG" sz="24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  n = 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Arial"/>
              <a:buNone/>
            </a:pPr>
            <a:r>
              <a:rPr b="1" i="1" lang="bg-BG" sz="24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Изход: 12 18 24 30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4"/>
            <a:ext cx="8520599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bg-BG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Какво е цикъл? 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bg-BG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Цикъл </a:t>
            </a:r>
            <a:r>
              <a:rPr b="1" i="0" lang="bg-BG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bg-BG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Конструкция за цикъл </a:t>
            </a:r>
            <a:r>
              <a:rPr b="1" i="0" lang="bg-BG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do-while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bg-BG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Безкрайни цикли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bg-BG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Оператор</a:t>
            </a:r>
            <a:r>
              <a:rPr b="1" i="0" lang="bg-BG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break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bg-BG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Оператор</a:t>
            </a:r>
            <a:r>
              <a:rPr b="1" i="0" lang="bg-BG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continue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bg-BG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bg-BG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Домашно 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2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  <p:sp>
        <p:nvSpPr>
          <p:cNvPr id="256" name="Google Shape;256;p42"/>
          <p:cNvSpPr txBox="1"/>
          <p:nvPr/>
        </p:nvSpPr>
        <p:spPr>
          <a:xfrm>
            <a:off x="114775" y="845075"/>
            <a:ext cx="8899500" cy="42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Arial"/>
              <a:buNone/>
            </a:pPr>
            <a:r>
              <a:rPr b="1" i="0" lang="bg-BG" sz="24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4. Напишете програма, която проверява дали едно число е просто. Просто число е число, което се дели само на 1 и на себе си.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Arial"/>
              <a:buNone/>
            </a:pPr>
            <a:r>
              <a:rPr b="1" i="1" lang="bg-BG" sz="24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Hint: Числото не трябва да се дели на нито едно от числата в интервала [2, √n].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  <p:sp>
        <p:nvSpPr>
          <p:cNvPr id="263" name="Google Shape;263;p43"/>
          <p:cNvSpPr txBox="1"/>
          <p:nvPr/>
        </p:nvSpPr>
        <p:spPr>
          <a:xfrm>
            <a:off x="114775" y="845075"/>
            <a:ext cx="8899500" cy="42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Arial"/>
              <a:buNone/>
            </a:pPr>
            <a:r>
              <a:rPr b="1" i="0" lang="bg-BG" sz="24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5. Напишете програма, която проверява дали едно число е “съвършено”. Едно число е съвършено, ако е равно на сумата от всичките си делители (без самото число, разбира се).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4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 </a:t>
            </a:r>
            <a:r>
              <a:rPr b="1" lang="bg-BG" sz="3600">
                <a:solidFill>
                  <a:schemeClr val="lt1"/>
                </a:solidFill>
              </a:rPr>
              <a:t>- Остава за домашно</a:t>
            </a:r>
            <a:endParaRPr/>
          </a:p>
        </p:txBody>
      </p:sp>
      <p:sp>
        <p:nvSpPr>
          <p:cNvPr id="270" name="Google Shape;270;p44"/>
          <p:cNvSpPr txBox="1"/>
          <p:nvPr/>
        </p:nvSpPr>
        <p:spPr>
          <a:xfrm>
            <a:off x="114775" y="845075"/>
            <a:ext cx="8899500" cy="42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Arial"/>
              <a:buNone/>
            </a:pPr>
            <a:r>
              <a:rPr b="1" i="0" lang="bg-BG" sz="24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6. Напишете програма, която извежда едно число наобратно.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5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 - </a:t>
            </a:r>
            <a:r>
              <a:rPr b="1" lang="bg-BG" sz="3600">
                <a:solidFill>
                  <a:srgbClr val="FFFFFF"/>
                </a:solidFill>
              </a:rPr>
              <a:t>Остава за домашно</a:t>
            </a:r>
            <a:endParaRPr/>
          </a:p>
        </p:txBody>
      </p:sp>
      <p:sp>
        <p:nvSpPr>
          <p:cNvPr id="277" name="Google Shape;277;p45"/>
          <p:cNvSpPr txBox="1"/>
          <p:nvPr/>
        </p:nvSpPr>
        <p:spPr>
          <a:xfrm>
            <a:off x="114775" y="845075"/>
            <a:ext cx="8899500" cy="42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400"/>
              <a:buFont typeface="Arial"/>
              <a:buNone/>
            </a:pPr>
            <a:r>
              <a:rPr b="1" i="0" lang="bg-BG" sz="24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7. Напишете програма, която проверява дали едно число е палиндром. Палиндром е число, което четено отпред назад и отзад напред, е едно и също.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674EA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134350" y="860349"/>
            <a:ext cx="8520599" cy="3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bg-BG" sz="24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1. Каква е разликата между конструкциите за цикъл while и do-while и операторите break и continue?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bg-BG" sz="2400" u="none" cap="none" strike="noStrike">
                <a:solidFill>
                  <a:srgbClr val="674EA7"/>
                </a:solidFill>
                <a:latin typeface="Arial"/>
                <a:ea typeface="Arial"/>
                <a:cs typeface="Arial"/>
                <a:sym typeface="Arial"/>
              </a:rPr>
              <a:t>2. Напишете програма, която извежда сумата на всички нечетни числа в интервала [m, n] (m и n се въвеждат от конзолата).</a:t>
            </a:r>
            <a:endParaRPr/>
          </a:p>
        </p:txBody>
      </p:sp>
      <p:sp>
        <p:nvSpPr>
          <p:cNvPr id="283" name="Google Shape;283;p46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0" y="606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Задачи на листче :)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Домашно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idx="1" type="body"/>
          </p:nvPr>
        </p:nvSpPr>
        <p:spPr>
          <a:xfrm>
            <a:off x="176075" y="933399"/>
            <a:ext cx="8520599" cy="3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Arial"/>
              <a:buAutoNum type="arabicPeriod"/>
            </a:pPr>
            <a:r>
              <a:rPr b="0" i="1" lang="bg-BG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Именуване на домашните - домашните се предават в zip/rar архив с име: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1" lang="bg-BG" sz="2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HW5_LoopsPart1_&lt;име на курсист&gt;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1" lang="bg-BG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2. 	Архивът трябва да съдържа Java проект със същото име, като всяко решение на задача се намира в отделен клас (отделен .java файл)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1" lang="bg-BG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Неправилно именувани и/или подредени домашни няма да се зачитат!!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8"/>
          <p:cNvSpPr txBox="1"/>
          <p:nvPr/>
        </p:nvSpPr>
        <p:spPr>
          <a:xfrm>
            <a:off x="0" y="60600"/>
            <a:ext cx="7751699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Конвенции, конвенции… :)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176075" y="933399"/>
            <a:ext cx="8520599" cy="3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bg-BG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1. Напишете програма, която изчислява произведението на числата в интервала [m, n].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bg-BG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bg-BG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bg-BG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bg-BG" sz="24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извеждаме: 2 x 3 x 4 x 5 = 120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9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9"/>
          <p:cNvSpPr txBox="1"/>
          <p:nvPr/>
        </p:nvSpPr>
        <p:spPr>
          <a:xfrm>
            <a:off x="0" y="606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155200" y="891649"/>
            <a:ext cx="8520599" cy="3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Напишете играта “Отгатни числото”. Програмата кара компютъра да си намисли едно случайно число между 1 и 20, след което пита потребителя да въведе предположение. Ако предположението му не е вярно, програмата го моли да въведе ново число. Играта свършва, когато потребителят познае числото.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Hint: Как генерираме случайни числа?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Random rand = new Random();</a:t>
            </a:r>
            <a:b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int  n = rand.nextInt(20) + 1;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0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0"/>
          <p:cNvSpPr txBox="1"/>
          <p:nvPr/>
        </p:nvSpPr>
        <p:spPr>
          <a:xfrm>
            <a:off x="0" y="606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idx="1" type="body"/>
          </p:nvPr>
        </p:nvSpPr>
        <p:spPr>
          <a:xfrm>
            <a:off x="155200" y="891649"/>
            <a:ext cx="8520599" cy="3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Модифицирайте задача 2, като въведете брояч за опитите. След познаване на числото, програмата да изведе след колко опита е познато числото.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1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1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i="0" lang="bg-BG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Какво наричаме цикъл?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i="0" lang="bg-BG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Конструкция за цикъл while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/>
          <p:nvPr>
            <p:ph idx="1" type="body"/>
          </p:nvPr>
        </p:nvSpPr>
        <p:spPr>
          <a:xfrm>
            <a:off x="155200" y="891649"/>
            <a:ext cx="8520599" cy="3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Модифицирайте задача 2, извеждайки насоки след всеки опит на потребителя - ако числото, което сме въвели, е по-голямо от намисленото, извеждаме “Too high, try again!”, ако пък е по-малко - “Too low, try again!”.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2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/>
          <p:nvPr>
            <p:ph idx="1" type="body"/>
          </p:nvPr>
        </p:nvSpPr>
        <p:spPr>
          <a:xfrm>
            <a:off x="103050" y="849924"/>
            <a:ext cx="8520599" cy="3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</a:pPr>
            <a:r>
              <a:rPr b="0" i="0" lang="bg-BG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Прочетете точките за цикли, while и do-while от книгата (всичко до “Конструкция за цикъл for”):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</a:pPr>
            <a:r>
              <a:rPr b="0" i="0" lang="bg-BG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цък.</a:t>
            </a:r>
            <a:endParaRPr/>
          </a:p>
        </p:txBody>
      </p:sp>
      <p:sp>
        <p:nvSpPr>
          <p:cNvPr id="330" name="Google Shape;330;p53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3"/>
          <p:cNvSpPr txBox="1"/>
          <p:nvPr/>
        </p:nvSpPr>
        <p:spPr>
          <a:xfrm>
            <a:off x="0" y="606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59325" y="939763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 се изведат на екрана числата от 1 до 10.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Понякога се налага да изпълняваме един и същи код многократно. За да не трябва повторно да пишем този код много пъти, в програмирането съществува концепцията за </a:t>
            </a: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цикъл (loop)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повторно изпълнение на даден набор от операции. Всяко отделно изпълнение на операциите се нарича </a:t>
            </a: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итерация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В Java съществуват три вида цикли - </a:t>
            </a: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for, while 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</a:t>
            </a:r>
            <a:r>
              <a:rPr b="1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do-while</a:t>
            </a: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Какво наричаме цикъл?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0" y="30300"/>
            <a:ext cx="9047018" cy="703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Конструкция за цикъл while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116550" y="764400"/>
            <a:ext cx="8910899" cy="406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1" i="0" lang="bg-BG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b="0" i="0" lang="bg-BG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изпълнява набор от операции, </a:t>
            </a:r>
            <a:r>
              <a:rPr b="1" i="1" lang="bg-BG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докато</a:t>
            </a:r>
            <a:r>
              <a:rPr b="0" i="0" lang="bg-BG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дадено условие е вярно: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 b="1" i="1" sz="1800">
              <a:solidFill>
                <a:srgbClr val="A64D7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t/>
            </a:r>
            <a:endParaRPr b="1" i="1" sz="1800">
              <a:solidFill>
                <a:srgbClr val="A64D7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1" i="1" lang="bg-BG" sz="18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while (условие)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800"/>
              <a:buFont typeface="Arial"/>
              <a:buNone/>
            </a:pPr>
            <a:r>
              <a:rPr b="1" i="1" lang="bg-BG" sz="18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израз1;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Arial"/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израз2;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Arial"/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Arial"/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изразn;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Arial"/>
              <a:buNone/>
            </a:pPr>
            <a:r>
              <a:rPr b="1" i="1" lang="bg-BG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// код, който се изпълнява, ако условието е 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1" i="1" lang="bg-BG" sz="18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0" y="30300"/>
            <a:ext cx="9047100" cy="7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Конструкция за цикъл while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116550" y="734100"/>
            <a:ext cx="8910899" cy="406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A64D79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7710" y="921599"/>
            <a:ext cx="4183039" cy="40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4104875" y="2011500"/>
            <a:ext cx="6033900" cy="7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150" y="876725"/>
            <a:ext cx="3104700" cy="18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263209" y="1117838"/>
            <a:ext cx="8520599" cy="3925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0" i="0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 се изведат на екрана числата от 1 до 10, използвайки </a:t>
            </a:r>
            <a:r>
              <a:rPr b="1" i="1" lang="bg-BG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конструкцията за цикъл while.  </a:t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0" y="30300"/>
            <a:ext cx="9047018" cy="703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1" i="0" lang="bg-BG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