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9" r:id="rId2"/>
    <p:sldId id="280" r:id="rId3"/>
    <p:sldId id="281" r:id="rId4"/>
    <p:sldId id="282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8"/>
    <p:restoredTop sz="96327"/>
  </p:normalViewPr>
  <p:slideViewPr>
    <p:cSldViewPr snapToGrid="0">
      <p:cViewPr varScale="1">
        <p:scale>
          <a:sx n="126" d="100"/>
          <a:sy n="126" d="100"/>
        </p:scale>
        <p:origin x="23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217DC1A-E859-81B1-9D7E-E49AE1A312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F2FAA1B-882D-04E0-4C4A-141208515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677718-0023-FE79-0E06-1D55E519A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9656-FCFC-9741-9647-63172405F294}" type="datetimeFigureOut">
              <a:rPr kumimoji="1" lang="zh-TW" altLang="en-US" smtClean="0"/>
              <a:t>2024/4/9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A872CD-2EC0-8ED3-9D32-4DAA94F97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9016DD-EB70-23B6-6350-729C0D09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5D43-40DA-1548-A9FE-9A8881D11F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1661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63ACE-ECA0-A0BB-8536-1CFA1C8A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5AA0FB-2124-64C4-05F3-062AC4C8E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415912-3080-6C20-2F28-667A5307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9656-FCFC-9741-9647-63172405F294}" type="datetimeFigureOut">
              <a:rPr kumimoji="1" lang="zh-TW" altLang="en-US" smtClean="0"/>
              <a:t>2024/4/9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1DD80C-0BB6-6A7A-D7FB-3BA98689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3E2D40A-CBF2-0B1D-1658-844EFCC2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5D43-40DA-1548-A9FE-9A8881D11F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2876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55BB13-D256-C345-1E18-04A1593DD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F64EED2-8E4D-B366-F459-09EBBAAD3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F086AC-E061-72FB-86F2-549839459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9656-FCFC-9741-9647-63172405F294}" type="datetimeFigureOut">
              <a:rPr kumimoji="1" lang="zh-TW" altLang="en-US" smtClean="0"/>
              <a:t>2024/4/9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B9425-0974-1C01-2AA9-30C4F1D7C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6C1202-5B8B-621E-5EAA-CE1AAD79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5D43-40DA-1548-A9FE-9A8881D11F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6095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397A8B-3F4A-C9F4-8E48-B27BFDC6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74437E-D05E-E792-104C-3C51BE5A4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0D0C0E-82E1-875F-91D9-792E683B4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9656-FCFC-9741-9647-63172405F294}" type="datetimeFigureOut">
              <a:rPr kumimoji="1" lang="zh-TW" altLang="en-US" smtClean="0"/>
              <a:t>2024/4/9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1D4365-718A-2DBB-6799-6D133BF4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324D75-097C-0E99-048F-C1EA5349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5D43-40DA-1548-A9FE-9A8881D11F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8716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AC7D91-3FC7-7AFC-DB85-D2AAF6CB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EFB232-9A06-60EA-E92F-B02669085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5954BD-878C-5242-C691-758AB214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9656-FCFC-9741-9647-63172405F294}" type="datetimeFigureOut">
              <a:rPr kumimoji="1" lang="zh-TW" altLang="en-US" smtClean="0"/>
              <a:t>2024/4/9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B65DF8-9FCC-0720-87FD-4FDD674A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9F2E6B-D70C-7356-92E5-14EF2F7E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5D43-40DA-1548-A9FE-9A8881D11F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5776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FC5DF-A103-0061-B6E2-1CAC64BB7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C9FBAD-3D66-4D01-96D6-1E9892A4F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B31136-5FD8-D46C-AF48-62439A5C1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E7CBC8-86BF-19E9-BA5D-11DC465EB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9656-FCFC-9741-9647-63172405F294}" type="datetimeFigureOut">
              <a:rPr kumimoji="1" lang="zh-TW" altLang="en-US" smtClean="0"/>
              <a:t>2024/4/9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B65C03-6F29-BDB2-C2ED-5FC843C6E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FD13E9-276C-8AB8-D042-CE2D3122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5D43-40DA-1548-A9FE-9A8881D11F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8220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90036-3150-C088-FD85-3DC75792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8D0BBB-0DC6-C316-3427-CDD572A4D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EF3287E-0F70-04D5-13B9-7493E369E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7B6D6EF-583A-5A04-CF05-4A0CF57ABB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232B9E2-9A92-E04E-4366-9D2C51753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93E5E0C-B0F9-866E-D236-5BBC831D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9656-FCFC-9741-9647-63172405F294}" type="datetimeFigureOut">
              <a:rPr kumimoji="1" lang="zh-TW" altLang="en-US" smtClean="0"/>
              <a:t>2024/4/9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AC5AA4-6925-8CF6-AB02-7B5C8EC0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36786F-2F39-E216-2670-6CF813E17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5D43-40DA-1548-A9FE-9A8881D11F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48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E78D3-315E-2166-376E-A77341F05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02A9CC4-FE94-1E62-E52A-0C2CA68C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9656-FCFC-9741-9647-63172405F294}" type="datetimeFigureOut">
              <a:rPr kumimoji="1" lang="zh-TW" altLang="en-US" smtClean="0"/>
              <a:t>2024/4/9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EEA90DC-EEB5-708D-8E9A-C3F2D5CF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5113B4-2A9C-0A4D-0A98-7B48F582E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5D43-40DA-1548-A9FE-9A8881D11F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86122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E661AB-8987-0A70-5CDD-F1022F1F0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9656-FCFC-9741-9647-63172405F294}" type="datetimeFigureOut">
              <a:rPr kumimoji="1" lang="zh-TW" altLang="en-US" smtClean="0"/>
              <a:t>2024/4/9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8840937-0D2A-7CC6-38B6-83E4195D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53FC22-CA21-D782-5CEB-F29BF677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5D43-40DA-1548-A9FE-9A8881D11F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8134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A04397-3E74-86EF-02B6-65B4E825B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1BF104-6DF4-5DD6-2F3F-F2C28FDC1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1021C2E-5428-55CD-D0C8-BDA6B5CCA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6F4FEA-B735-BE3D-A152-06933A52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9656-FCFC-9741-9647-63172405F294}" type="datetimeFigureOut">
              <a:rPr kumimoji="1" lang="zh-TW" altLang="en-US" smtClean="0"/>
              <a:t>2024/4/9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E88B7B-179A-0093-1890-0860EC18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51D7D9D-F8D7-75C1-6B15-3A59B64F6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5D43-40DA-1548-A9FE-9A8881D11F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255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0ACB52-F928-3468-522F-70D47D254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6EEDE1D-2833-5CC5-241D-575A2F24F0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31CDCF-D8AB-0F38-E529-0EE6633DE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4097A6-07ED-3EF3-2B70-4C4CDD8C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CD9656-FCFC-9741-9647-63172405F294}" type="datetimeFigureOut">
              <a:rPr kumimoji="1" lang="zh-TW" altLang="en-US" smtClean="0"/>
              <a:t>2024/4/9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57F3C4-6497-6CFF-0638-D1CC3E19C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3B60DB5-D2DE-BC10-3EFB-EAD2E5C4F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95D43-40DA-1548-A9FE-9A8881D11F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6293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49BF812-61FF-5A38-8076-FF67C714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FC5D5F-E26B-F6F2-4161-965C8DAA0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63DB1B-B569-E739-A687-F77DB563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CD9656-FCFC-9741-9647-63172405F294}" type="datetimeFigureOut">
              <a:rPr kumimoji="1" lang="zh-TW" altLang="en-US" smtClean="0"/>
              <a:t>2024/4/9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5D6274-34CC-126B-4E19-84404FD9C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E9F778-CCAC-6246-BD47-4ABE1F4B3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95D43-40DA-1548-A9FE-9A8881D11F98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64164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40E9A8-1CFC-1A3C-1E30-355ACDE1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1691"/>
            <a:ext cx="10515600" cy="1325563"/>
          </a:xfrm>
        </p:spPr>
        <p:txBody>
          <a:bodyPr/>
          <a:lstStyle/>
          <a:p>
            <a:r>
              <a:rPr kumimoji="1" lang="en-US" altLang="zh-TW" dirty="0"/>
              <a:t>Homework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CC0F38-C61C-FA26-0735-2D2B7F490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9" y="57759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1. </a:t>
            </a:r>
            <a:endParaRPr kumimoji="1" lang="zh-TW" altLang="en-US" dirty="0"/>
          </a:p>
        </p:txBody>
      </p:sp>
      <p:pic>
        <p:nvPicPr>
          <p:cNvPr id="5" name="圖片 4" descr="一張含有 文字, 功能表, 螢幕擷取畫面 的圖片&#10;&#10;自動產生的描述">
            <a:extLst>
              <a:ext uri="{FF2B5EF4-FFF2-40B4-BE49-F238E27FC236}">
                <a16:creationId xmlns:a16="http://schemas.microsoft.com/office/drawing/2014/main" id="{ED2D1A70-1846-20F7-E15B-E3699C12B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21188" y="566389"/>
            <a:ext cx="5985913" cy="6008320"/>
          </a:xfrm>
          <a:prstGeom prst="rect">
            <a:avLst/>
          </a:prstGeom>
        </p:spPr>
      </p:pic>
      <p:pic>
        <p:nvPicPr>
          <p:cNvPr id="7" name="圖片 6" descr="一張含有 文字, 螢幕擷取畫面, 文件 的圖片&#10;&#10;自動產生的描述">
            <a:extLst>
              <a:ext uri="{FF2B5EF4-FFF2-40B4-BE49-F238E27FC236}">
                <a16:creationId xmlns:a16="http://schemas.microsoft.com/office/drawing/2014/main" id="{7674E2CD-2550-81C2-9E87-4B87E8D7C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381765" y="-1385869"/>
            <a:ext cx="1856690" cy="578361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5006F48-2836-32BA-D1D5-4C4E9FCE06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019" y="5973865"/>
            <a:ext cx="1118286" cy="58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197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DB1B0E-AFDC-12A1-760A-DAB34DD43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638"/>
            <a:ext cx="10896600" cy="601632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TW" dirty="0"/>
              <a:t>2.</a:t>
            </a:r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3. </a:t>
            </a:r>
            <a:endParaRPr kumimoji="1" lang="zh-TW" altLang="en-US" dirty="0"/>
          </a:p>
        </p:txBody>
      </p:sp>
      <p:pic>
        <p:nvPicPr>
          <p:cNvPr id="5" name="圖片 4" descr="一張含有 文字, 字型, 黑與白, 印刷術 的圖片&#10;&#10;自動產生的描述">
            <a:extLst>
              <a:ext uri="{FF2B5EF4-FFF2-40B4-BE49-F238E27FC236}">
                <a16:creationId xmlns:a16="http://schemas.microsoft.com/office/drawing/2014/main" id="{CEFFC670-870F-FBAB-D15C-EF4351C41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3304747" y="-2132914"/>
            <a:ext cx="2270896" cy="6858000"/>
          </a:xfrm>
          <a:prstGeom prst="rect">
            <a:avLst/>
          </a:prstGeom>
        </p:spPr>
      </p:pic>
      <p:pic>
        <p:nvPicPr>
          <p:cNvPr id="7" name="圖片 6" descr="一張含有 文字, 報紙, 黑與白, 字型 的圖片&#10;&#10;自動產生的描述">
            <a:extLst>
              <a:ext uri="{FF2B5EF4-FFF2-40B4-BE49-F238E27FC236}">
                <a16:creationId xmlns:a16="http://schemas.microsoft.com/office/drawing/2014/main" id="{CDA025BE-D195-6563-7495-41EECAA6F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002431" y="-822436"/>
            <a:ext cx="1557194" cy="9539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2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 descr="一張含有 文字, 字型, 黑與白, 白色 的圖片&#10;&#10;自動產生的描述">
            <a:extLst>
              <a:ext uri="{FF2B5EF4-FFF2-40B4-BE49-F238E27FC236}">
                <a16:creationId xmlns:a16="http://schemas.microsoft.com/office/drawing/2014/main" id="{69798D8B-CAE4-FA23-42AD-9F338EF5B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16200000">
            <a:off x="4159704" y="-3165647"/>
            <a:ext cx="2181995" cy="8982845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1CA86345-25E2-0CDF-E14A-3CF018A8D0F8}"/>
              </a:ext>
            </a:extLst>
          </p:cNvPr>
          <p:cNvSpPr txBox="1"/>
          <p:nvPr/>
        </p:nvSpPr>
        <p:spPr>
          <a:xfrm>
            <a:off x="197708" y="296562"/>
            <a:ext cx="35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4. </a:t>
            </a:r>
            <a:endParaRPr kumimoji="1" lang="zh-TW" altLang="en-US" dirty="0"/>
          </a:p>
        </p:txBody>
      </p:sp>
      <p:pic>
        <p:nvPicPr>
          <p:cNvPr id="8" name="圖片 7" descr="一張含有 文字 的圖片&#10;&#10;自動產生的描述">
            <a:extLst>
              <a:ext uri="{FF2B5EF4-FFF2-40B4-BE49-F238E27FC236}">
                <a16:creationId xmlns:a16="http://schemas.microsoft.com/office/drawing/2014/main" id="{C4697F0C-9D24-35E9-0A0B-52B2A6D67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3771910" y="116212"/>
            <a:ext cx="3051436" cy="90767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9D2C83F5-4484-74C2-0FDB-204016BC70FB}"/>
              </a:ext>
            </a:extLst>
          </p:cNvPr>
          <p:cNvSpPr txBox="1"/>
          <p:nvPr/>
        </p:nvSpPr>
        <p:spPr>
          <a:xfrm>
            <a:off x="201824" y="3179815"/>
            <a:ext cx="358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5. </a:t>
            </a:r>
            <a:endParaRPr kumimoji="1"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C225FB5-6DDD-FF1F-F9F3-8E4CD968D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901" y="3179815"/>
            <a:ext cx="6985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78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C8D024-341C-676D-44A3-D2AE2B737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120"/>
            <a:ext cx="10515600" cy="67868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TW" dirty="0"/>
              <a:t>1.</a:t>
            </a:r>
            <a:r>
              <a:rPr kumimoji="1" lang="zh-TW" altLang="en-US" dirty="0"/>
              <a:t>測資</a:t>
            </a:r>
            <a:r>
              <a:rPr kumimoji="1" lang="en-US" altLang="zh-TW" dirty="0"/>
              <a:t>income 400,000</a:t>
            </a:r>
            <a:r>
              <a:rPr kumimoji="1" lang="zh-TW" altLang="en-US" dirty="0"/>
              <a:t> 在 </a:t>
            </a:r>
            <a:r>
              <a:rPr kumimoji="1" lang="en-US" altLang="zh-TW" dirty="0"/>
              <a:t>0, 1, 2, 3</a:t>
            </a:r>
            <a:r>
              <a:rPr kumimoji="1" lang="zh-TW" altLang="en-US" dirty="0"/>
              <a:t>四種身份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zh-TW" altLang="en-US" dirty="0"/>
              <a:t>  </a:t>
            </a:r>
            <a:r>
              <a:rPr kumimoji="1" lang="en-US" altLang="zh-TW" dirty="0"/>
              <a:t>tax</a:t>
            </a:r>
            <a:r>
              <a:rPr kumimoji="1" lang="zh-TW" altLang="en-US" dirty="0"/>
              <a:t>分別是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$117683.50</a:t>
            </a:r>
          </a:p>
          <a:p>
            <a:pPr marL="0" indent="0">
              <a:buNone/>
            </a:pPr>
            <a:r>
              <a:rPr kumimoji="1" lang="en-US" altLang="zh-TW" dirty="0"/>
              <a:t>$110362.00</a:t>
            </a:r>
          </a:p>
          <a:p>
            <a:pPr marL="0" indent="0">
              <a:buNone/>
            </a:pPr>
            <a:r>
              <a:rPr kumimoji="1" lang="en-US" altLang="zh-TW" dirty="0"/>
              <a:t>$125181.00</a:t>
            </a:r>
          </a:p>
          <a:p>
            <a:pPr marL="0" indent="0">
              <a:buNone/>
            </a:pPr>
            <a:r>
              <a:rPr kumimoji="1" lang="en-US" altLang="zh-TW" dirty="0"/>
              <a:t>$114360.00</a:t>
            </a:r>
            <a:br>
              <a:rPr kumimoji="1" lang="en-US" altLang="zh-TW" dirty="0"/>
            </a:b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2. </a:t>
            </a:r>
            <a:r>
              <a:rPr kumimoji="1" lang="zh-TW" altLang="en-US" dirty="0"/>
              <a:t>可先將目標數字印出，測試輸入是否有符合四種情況（完全沒猜中、猜中一個數字、猜中兩個數字但順序不同、完全猜中）</a:t>
            </a:r>
            <a:r>
              <a:rPr kumimoji="1" lang="en-US" altLang="zh-TW" dirty="0"/>
              <a:t> </a:t>
            </a:r>
            <a:r>
              <a:rPr kumimoji="1" lang="zh-TW" altLang="en-US" dirty="0"/>
              <a:t>（注意範圍是</a:t>
            </a:r>
            <a:r>
              <a:rPr kumimoji="1" lang="en-US" altLang="zh-TW" dirty="0"/>
              <a:t>10~99</a:t>
            </a:r>
            <a:r>
              <a:rPr kumimoji="1" lang="zh-TW" altLang="en-US" dirty="0"/>
              <a:t>）</a:t>
            </a:r>
            <a:endParaRPr kumimoji="1" lang="en-US" altLang="zh-TW" dirty="0"/>
          </a:p>
          <a:p>
            <a:pPr marL="0" indent="0">
              <a:buNone/>
            </a:pP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3. </a:t>
            </a:r>
            <a:r>
              <a:rPr kumimoji="1" lang="zh-TW" altLang="en-US" dirty="0"/>
              <a:t>自行測試</a:t>
            </a:r>
            <a:endParaRPr kumimoji="1" lang="en-US" altLang="zh-TW" dirty="0"/>
          </a:p>
          <a:p>
            <a:pPr marL="0" indent="0">
              <a:buNone/>
            </a:pPr>
            <a:r>
              <a:rPr kumimoji="1" lang="en-US" altLang="zh-TW" dirty="0"/>
              <a:t>4. </a:t>
            </a:r>
            <a:r>
              <a:rPr kumimoji="1" lang="zh-TW" altLang="en-US" dirty="0"/>
              <a:t>測資</a:t>
            </a:r>
            <a:r>
              <a:rPr kumimoji="1" lang="en-US" altLang="zh-TW" dirty="0"/>
              <a:t>1. 13685 &amp; 177950 GCD:5 </a:t>
            </a:r>
          </a:p>
          <a:p>
            <a:pPr marL="0" indent="0">
              <a:buNone/>
            </a:pPr>
            <a:r>
              <a:rPr kumimoji="1" lang="en-US" altLang="zh-TW" dirty="0"/>
              <a:t>     </a:t>
            </a:r>
            <a:r>
              <a:rPr kumimoji="1" lang="zh-TW" altLang="en-US" dirty="0"/>
              <a:t>測資</a:t>
            </a:r>
            <a:r>
              <a:rPr kumimoji="1" lang="en-US" altLang="zh-TW" dirty="0"/>
              <a:t>2. 400 &amp; 200  GCD: 200</a:t>
            </a:r>
          </a:p>
          <a:p>
            <a:pPr marL="0" indent="0">
              <a:buNone/>
            </a:pPr>
            <a:r>
              <a:rPr kumimoji="1" lang="en-US" altLang="zh-TW" dirty="0"/>
              <a:t>     </a:t>
            </a:r>
            <a:r>
              <a:rPr kumimoji="1" lang="zh-TW" altLang="en-US" dirty="0"/>
              <a:t>測資</a:t>
            </a:r>
            <a:r>
              <a:rPr kumimoji="1" lang="en-US" altLang="zh-TW" dirty="0"/>
              <a:t>3. 13 &amp; 11 GCD: 1</a:t>
            </a:r>
          </a:p>
          <a:p>
            <a:pPr marL="0" indent="0">
              <a:buNone/>
            </a:pPr>
            <a:r>
              <a:rPr kumimoji="1" lang="en-US" altLang="zh-TW" dirty="0"/>
              <a:t>5. </a:t>
            </a:r>
            <a:r>
              <a:rPr kumimoji="1" lang="zh-TW" altLang="en-US"/>
              <a:t>輸出要照我的格式 同樣數字要對齊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38559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135</Words>
  <Application>Microsoft Macintosh PowerPoint</Application>
  <PresentationFormat>寬螢幕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佈景主題</vt:lpstr>
      <vt:lpstr>Homework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</dc:title>
  <dc:creator>Brain Ma</dc:creator>
  <cp:lastModifiedBy>Brain Ma</cp:lastModifiedBy>
  <cp:revision>1</cp:revision>
  <dcterms:created xsi:type="dcterms:W3CDTF">2024-04-09T14:33:35Z</dcterms:created>
  <dcterms:modified xsi:type="dcterms:W3CDTF">2024-04-09T14:49:21Z</dcterms:modified>
</cp:coreProperties>
</file>