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61" r:id="rId7"/>
    <p:sldId id="272" r:id="rId8"/>
    <p:sldId id="273" r:id="rId9"/>
    <p:sldId id="274" r:id="rId10"/>
    <p:sldId id="276" r:id="rId11"/>
    <p:sldId id="275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80A"/>
    <a:srgbClr val="F0EFEC"/>
    <a:srgbClr val="29303A"/>
    <a:srgbClr val="E86577"/>
    <a:srgbClr val="75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0729" autoAdjust="0"/>
  </p:normalViewPr>
  <p:slideViewPr>
    <p:cSldViewPr snapToGrid="0" snapToObjects="1">
      <p:cViewPr varScale="1">
        <p:scale>
          <a:sx n="112" d="100"/>
          <a:sy n="112" d="100"/>
        </p:scale>
        <p:origin x="44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0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757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293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3" r:id="rId3"/>
    <p:sldLayoutId id="2147493464" r:id="rId4"/>
    <p:sldLayoutId id="2147493465" r:id="rId5"/>
    <p:sldLayoutId id="21474934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0" y="191767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3200" dirty="0" smtClean="0"/>
              <a:t>2017</a:t>
            </a:r>
            <a:r>
              <a:rPr kumimoji="1" lang="zh-CN" altLang="en-US" sz="3200" dirty="0" smtClean="0"/>
              <a:t> 补录培训 </a:t>
            </a:r>
            <a:endParaRPr kumimoji="1" lang="en-US" altLang="zh-CN" sz="3200" dirty="0" smtClean="0"/>
          </a:p>
        </p:txBody>
      </p:sp>
      <p:sp>
        <p:nvSpPr>
          <p:cNvPr id="7" name="矩形 6"/>
          <p:cNvSpPr/>
          <p:nvPr/>
        </p:nvSpPr>
        <p:spPr>
          <a:xfrm>
            <a:off x="3863510" y="3405287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 smtClean="0"/>
              <a:t>PRESENTED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BY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shPower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27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4513" y="526987"/>
            <a:ext cx="1479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/>
              <a:t>CONTENTS</a:t>
            </a:r>
            <a:endParaRPr kumimoji="1"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396662" y="1772876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1329" y="3184458"/>
            <a:ext cx="103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PART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ONE</a:t>
            </a:r>
            <a:endParaRPr kumimoji="1" lang="zh-CN" altLang="en-US" sz="1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95992" y="346003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/>
              <a:t>分类码查询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88480" y="1930083"/>
            <a:ext cx="497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9492" y="1772876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69492" y="3184458"/>
            <a:ext cx="1051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PART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TWO</a:t>
            </a:r>
            <a:endParaRPr kumimoji="1" lang="zh-CN" altLang="en-US" sz="1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858594" y="3460031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/>
              <a:t>修改模版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061310" y="1930083"/>
            <a:ext cx="497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74878" y="1772876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26275" y="3184458"/>
            <a:ext cx="114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PART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THREE</a:t>
            </a:r>
            <a:endParaRPr kumimoji="1" lang="zh-CN" altLang="en-US" sz="1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141660" y="3492235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/>
              <a:t>新增物资计划</a:t>
            </a:r>
            <a:endParaRPr kumimoji="1"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6696" y="1930083"/>
            <a:ext cx="497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51707" y="1742161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34121" y="3153743"/>
            <a:ext cx="1116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PART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FOUR</a:t>
            </a:r>
            <a:endParaRPr kumimoji="1" lang="zh-CN" altLang="en-US" sz="1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943525" y="1899368"/>
            <a:ext cx="497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84768" y="3460031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/>
              <a:t>导入</a:t>
            </a:r>
            <a:r>
              <a:rPr kumimoji="1" lang="en-US" altLang="zh-CN" sz="1400" dirty="0" err="1" smtClean="0"/>
              <a:t>bom</a:t>
            </a:r>
            <a:endParaRPr kumimoji="1"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7809559" y="1698311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93853" y="310989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PART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SIX</a:t>
            </a:r>
            <a:endParaRPr kumimoji="1" lang="zh-CN" alt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101439" y="1855518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87129" y="3416181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/>
              <a:t>物资编码匹配</a:t>
            </a:r>
            <a:endParaRPr kumimoji="1"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6212542" y="1698311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251952" y="310989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/>
              <a:t>PART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FIVE</a:t>
            </a:r>
            <a:endParaRPr kumimoji="1" lang="zh-CN" altLang="en-US" sz="1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6504422" y="1855518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69648" y="34161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/>
              <a:t>导入物资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40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62712" y="1109765"/>
            <a:ext cx="15300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①依次点击物资管理→物料库管理→物资类别定义。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②点击查询，输入物资名称，点击搜索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③将查询到的长代码录入</a:t>
            </a:r>
            <a:r>
              <a:rPr lang="en-US" altLang="zh-CN" sz="1400" b="1" dirty="0" err="1" smtClean="0"/>
              <a:t>excl</a:t>
            </a:r>
            <a:r>
              <a:rPr lang="zh-CN" altLang="en-US" sz="1400" b="1" dirty="0" smtClean="0"/>
              <a:t>对应物资处</a:t>
            </a:r>
            <a:endParaRPr lang="zh-CN" altLang="en-US" sz="1400" b="1" dirty="0"/>
          </a:p>
        </p:txBody>
      </p:sp>
      <p:sp>
        <p:nvSpPr>
          <p:cNvPr id="13" name="矩形 12"/>
          <p:cNvSpPr/>
          <p:nvPr/>
        </p:nvSpPr>
        <p:spPr>
          <a:xfrm>
            <a:off x="131533" y="78124"/>
            <a:ext cx="1143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/>
              <a:t>PART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ONE</a:t>
            </a:r>
          </a:p>
        </p:txBody>
      </p:sp>
      <p:sp>
        <p:nvSpPr>
          <p:cNvPr id="14" name="矩形 13"/>
          <p:cNvSpPr/>
          <p:nvPr/>
        </p:nvSpPr>
        <p:spPr>
          <a:xfrm>
            <a:off x="131533" y="3417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/>
              <a:t>分类码查询</a:t>
            </a:r>
            <a:endParaRPr kumimoji="1"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" y="974796"/>
            <a:ext cx="7511437" cy="39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1533" y="78124"/>
            <a:ext cx="1338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/>
              <a:t>PART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TWO</a:t>
            </a:r>
          </a:p>
        </p:txBody>
      </p:sp>
      <p:sp>
        <p:nvSpPr>
          <p:cNvPr id="14" name="矩形 13"/>
          <p:cNvSpPr/>
          <p:nvPr/>
        </p:nvSpPr>
        <p:spPr>
          <a:xfrm>
            <a:off x="131533" y="3417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/>
              <a:t>修改模版</a:t>
            </a:r>
            <a:endParaRPr kumimoji="1"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" y="1109765"/>
            <a:ext cx="7631724" cy="377189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10854" y="1109765"/>
            <a:ext cx="13818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①找到物资名称对应的物资小类，录入长代码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75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1533" y="78124"/>
            <a:ext cx="1338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/>
              <a:t>PART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THREE</a:t>
            </a:r>
          </a:p>
        </p:txBody>
      </p:sp>
      <p:sp>
        <p:nvSpPr>
          <p:cNvPr id="14" name="矩形 13"/>
          <p:cNvSpPr/>
          <p:nvPr/>
        </p:nvSpPr>
        <p:spPr>
          <a:xfrm>
            <a:off x="131533" y="3417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/>
              <a:t>新增物资计划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" y="1109765"/>
            <a:ext cx="7572831" cy="38267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62712" y="1109765"/>
            <a:ext cx="1530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①依次点击采购管理→工程物资采购→物资计划。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②点击新增，输入编号、标题、所属专业，点击保存</a:t>
            </a:r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017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1533" y="78124"/>
            <a:ext cx="1338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/>
              <a:t>PART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FOUR</a:t>
            </a:r>
          </a:p>
        </p:txBody>
      </p:sp>
      <p:sp>
        <p:nvSpPr>
          <p:cNvPr id="14" name="矩形 13"/>
          <p:cNvSpPr/>
          <p:nvPr/>
        </p:nvSpPr>
        <p:spPr>
          <a:xfrm>
            <a:off x="131533" y="341794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/>
              <a:t>导入</a:t>
            </a:r>
            <a:r>
              <a:rPr kumimoji="1" lang="en-US" altLang="zh-CN" b="1" dirty="0" err="1" smtClean="0"/>
              <a:t>bom</a:t>
            </a:r>
            <a:endParaRPr kumimoji="1"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562712" y="1547815"/>
            <a:ext cx="15300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①点击导入</a:t>
            </a:r>
            <a:r>
              <a:rPr lang="en-US" altLang="zh-CN" sz="1400" b="1" dirty="0" smtClean="0"/>
              <a:t>BOM</a:t>
            </a:r>
            <a:r>
              <a:rPr lang="zh-CN" altLang="en-US" sz="1400" b="1" dirty="0" smtClean="0"/>
              <a:t>，选择刚才修改的模版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3" y="1185865"/>
            <a:ext cx="7322998" cy="36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1533" y="78124"/>
            <a:ext cx="1338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/>
              <a:t>PART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FIVE</a:t>
            </a:r>
          </a:p>
          <a:p>
            <a:endParaRPr kumimoji="1" lang="en-US" altLang="zh-CN" sz="16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131533" y="3417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/>
              <a:t>导入物资</a:t>
            </a:r>
            <a:endParaRPr kumimoji="1"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588349" y="1124855"/>
            <a:ext cx="15300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①点击导入物资，提示成功。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6" y="1109764"/>
            <a:ext cx="7485526" cy="37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1533" y="78124"/>
            <a:ext cx="1338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/>
              <a:t>PART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SIX</a:t>
            </a:r>
          </a:p>
        </p:txBody>
      </p:sp>
      <p:sp>
        <p:nvSpPr>
          <p:cNvPr id="14" name="矩形 13"/>
          <p:cNvSpPr/>
          <p:nvPr/>
        </p:nvSpPr>
        <p:spPr>
          <a:xfrm>
            <a:off x="131533" y="3417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/>
              <a:t>物资编码匹配</a:t>
            </a:r>
            <a:endParaRPr kumimoji="1"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562712" y="1185865"/>
            <a:ext cx="15300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①点击物资编码批匹配，出现绿色提示框：”通过物资描述共匹配物资项</a:t>
            </a:r>
            <a:r>
              <a:rPr lang="en-US" altLang="zh-CN" sz="1400" b="1" dirty="0" smtClean="0"/>
              <a:t>x</a:t>
            </a:r>
            <a:r>
              <a:rPr lang="zh-CN" altLang="en-US" sz="1400" b="1" dirty="0" smtClean="0"/>
              <a:t>项”。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2" y="1185865"/>
            <a:ext cx="7378101" cy="36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0" y="191767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3200" dirty="0" smtClean="0"/>
              <a:t>THANK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b="1" dirty="0" smtClean="0"/>
              <a:t>YOU</a:t>
            </a:r>
            <a:endParaRPr kumimoji="1" lang="en-US" altLang="zh-CN" sz="3200" dirty="0"/>
          </a:p>
          <a:p>
            <a:pPr algn="ctr"/>
            <a:r>
              <a:rPr kumimoji="1" lang="en-US" altLang="zh-CN" sz="3200" dirty="0" smtClean="0"/>
              <a:t>FOR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WATCHING</a:t>
            </a:r>
            <a:endParaRPr kumimoji="1" lang="en-US" altLang="zh-CN" sz="3200" dirty="0"/>
          </a:p>
        </p:txBody>
      </p:sp>
      <p:sp>
        <p:nvSpPr>
          <p:cNvPr id="7" name="矩形 6"/>
          <p:cNvSpPr/>
          <p:nvPr/>
        </p:nvSpPr>
        <p:spPr>
          <a:xfrm>
            <a:off x="3701585" y="3405287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 smtClean="0"/>
              <a:t>PRESENTED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BY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shPower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19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/field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724</TotalTime>
  <Words>201</Words>
  <Application>Microsoft Office PowerPoint</Application>
  <PresentationFormat>全屏显示(16:9)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帐户</cp:lastModifiedBy>
  <cp:revision>109</cp:revision>
  <dcterms:created xsi:type="dcterms:W3CDTF">2010-04-12T23:12:02Z</dcterms:created>
  <dcterms:modified xsi:type="dcterms:W3CDTF">2017-11-20T02:32:27Z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