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db1bf37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db1bf3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db1bf37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db1bf37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a4e951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a4e951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b1bf37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b1bf37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a4e95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da4e95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a4e951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a4e951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da4e951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da4e951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b1bf37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db1bf37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da4e951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da4e951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da4e951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da4e951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16.jp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88900" y="2055900"/>
            <a:ext cx="7505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11"/>
              <a:t>INFO 5100 FINAL PROJECT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77"/>
              <a:t>SUMMER CAMP MANAGEMENT</a:t>
            </a:r>
            <a:endParaRPr b="1" sz="3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734100" y="3017850"/>
            <a:ext cx="16758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Group 2 </a:t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/>
              <a:t>Vrinda shinde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/>
              <a:t> </a:t>
            </a:r>
            <a:r>
              <a:rPr lang="en-GB" sz="1700"/>
              <a:t>Chitra Periya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/>
              <a:t>  Yash Jalan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/>
              <a:t> Kalyani Aray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550" y="492575"/>
            <a:ext cx="2608399" cy="14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10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612"/>
              <a:buFont typeface="Arial"/>
              <a:buNone/>
            </a:pPr>
            <a:r>
              <a:rPr lang="en-GB" sz="3720"/>
              <a:t>CAMP</a:t>
            </a:r>
            <a:endParaRPr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612"/>
              <a:buFont typeface="Arial"/>
              <a:buNone/>
            </a:pPr>
            <a:r>
              <a:rPr lang="en-GB" sz="3720"/>
              <a:t>ENTERPRISE</a:t>
            </a:r>
            <a:endParaRPr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612"/>
              <a:buFont typeface="Arial"/>
              <a:buNone/>
            </a:pPr>
            <a:r>
              <a:rPr lang="en-GB" sz="3720"/>
              <a:t>USE CASE</a:t>
            </a:r>
            <a:endParaRPr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612"/>
              <a:buFont typeface="Arial"/>
              <a:buNone/>
            </a:pPr>
            <a:r>
              <a:rPr lang="en-GB" sz="3720"/>
              <a:t>DIAGRAM</a:t>
            </a:r>
            <a:endParaRPr sz="3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25" y="245275"/>
            <a:ext cx="5065350" cy="46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1990725"/>
            <a:ext cx="75057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700"/>
              <a:t>THANKYOU!</a:t>
            </a:r>
            <a:endParaRPr b="1"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38400"/>
            <a:ext cx="75057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This Project aims to create a portal which helps student to enroll in Summer Camp</a:t>
            </a:r>
            <a:endParaRPr sz="2200"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14460" l="112983" r="-75585" t="20047"/>
          <a:stretch/>
        </p:blipFill>
        <p:spPr>
          <a:xfrm>
            <a:off x="5276425" y="946400"/>
            <a:ext cx="3396700" cy="3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2356875"/>
            <a:ext cx="75057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Many parent face problem to register their </a:t>
            </a:r>
            <a:r>
              <a:rPr lang="en-GB" sz="2000"/>
              <a:t>kids</a:t>
            </a:r>
            <a:r>
              <a:rPr lang="en-GB" sz="2000"/>
              <a:t> for the summer Camps. Our attempt to help them ease the process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SCHOOL ENTERPRISE- ROLES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86977" y="1800200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Admin</a:t>
            </a:r>
            <a:endParaRPr sz="1800"/>
          </a:p>
        </p:txBody>
      </p:sp>
      <p:sp>
        <p:nvSpPr>
          <p:cNvPr id="150" name="Google Shape;150;p16"/>
          <p:cNvSpPr txBox="1"/>
          <p:nvPr/>
        </p:nvSpPr>
        <p:spPr>
          <a:xfrm>
            <a:off x="3361215" y="1800200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Parent</a:t>
            </a:r>
            <a:endParaRPr sz="1800"/>
          </a:p>
        </p:txBody>
      </p:sp>
      <p:sp>
        <p:nvSpPr>
          <p:cNvPr id="151" name="Google Shape;151;p16"/>
          <p:cNvSpPr txBox="1"/>
          <p:nvPr/>
        </p:nvSpPr>
        <p:spPr>
          <a:xfrm>
            <a:off x="6335477" y="1800200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Student</a:t>
            </a:r>
            <a:endParaRPr sz="18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2359350"/>
            <a:ext cx="2201900" cy="1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75" y="2341575"/>
            <a:ext cx="2333700" cy="168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475" y="2341575"/>
            <a:ext cx="2050100" cy="16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CAMP ENTERPRISE- ROLES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5" y="2197938"/>
            <a:ext cx="2276050" cy="1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625" y="2197947"/>
            <a:ext cx="1654375" cy="1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075" y="2057250"/>
            <a:ext cx="1810575" cy="16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248652" y="1666350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Admin</a:t>
            </a:r>
            <a:endParaRPr sz="1800"/>
          </a:p>
        </p:txBody>
      </p:sp>
      <p:sp>
        <p:nvSpPr>
          <p:cNvPr id="164" name="Google Shape;164;p17"/>
          <p:cNvSpPr txBox="1"/>
          <p:nvPr/>
        </p:nvSpPr>
        <p:spPr>
          <a:xfrm>
            <a:off x="3698627" y="1666350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Staff</a:t>
            </a:r>
            <a:endParaRPr sz="1800"/>
          </a:p>
        </p:txBody>
      </p:sp>
      <p:sp>
        <p:nvSpPr>
          <p:cNvPr id="165" name="Google Shape;165;p17"/>
          <p:cNvSpPr txBox="1"/>
          <p:nvPr/>
        </p:nvSpPr>
        <p:spPr>
          <a:xfrm>
            <a:off x="6712077" y="1541275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Camper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233525" y="1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/>
              <a:t>WORK REQUEST</a:t>
            </a:r>
            <a:endParaRPr sz="292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918025"/>
            <a:ext cx="1994325" cy="10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6387950" y="4507250"/>
            <a:ext cx="1994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Student CRUD</a:t>
            </a:r>
            <a:endParaRPr sz="1800"/>
          </a:p>
        </p:txBody>
      </p:sp>
      <p:sp>
        <p:nvSpPr>
          <p:cNvPr id="173" name="Google Shape;173;p18"/>
          <p:cNvSpPr txBox="1"/>
          <p:nvPr/>
        </p:nvSpPr>
        <p:spPr>
          <a:xfrm>
            <a:off x="152363" y="4507250"/>
            <a:ext cx="1994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Parent CRUD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8"/>
          <p:cNvSpPr txBox="1"/>
          <p:nvPr/>
        </p:nvSpPr>
        <p:spPr>
          <a:xfrm>
            <a:off x="6218302" y="2191275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Data Visualisation</a:t>
            </a:r>
            <a:endParaRPr sz="18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825" y="841813"/>
            <a:ext cx="2536650" cy="13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525" y="3191763"/>
            <a:ext cx="2333700" cy="13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9825" y="3026025"/>
            <a:ext cx="2333700" cy="1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336077" y="2191275"/>
            <a:ext cx="2333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Export Data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52400" y="14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/>
              <a:t>WORK REQUEST</a:t>
            </a:r>
            <a:endParaRPr sz="2920"/>
          </a:p>
        </p:txBody>
      </p:sp>
      <p:sp>
        <p:nvSpPr>
          <p:cNvPr id="184" name="Google Shape;184;p19"/>
          <p:cNvSpPr txBox="1"/>
          <p:nvPr/>
        </p:nvSpPr>
        <p:spPr>
          <a:xfrm>
            <a:off x="6569963" y="4552025"/>
            <a:ext cx="1994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School Report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9"/>
          <p:cNvSpPr txBox="1"/>
          <p:nvPr/>
        </p:nvSpPr>
        <p:spPr>
          <a:xfrm>
            <a:off x="230538" y="4552025"/>
            <a:ext cx="1994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Camp Report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9"/>
          <p:cNvSpPr txBox="1"/>
          <p:nvPr/>
        </p:nvSpPr>
        <p:spPr>
          <a:xfrm>
            <a:off x="6663763" y="2440888"/>
            <a:ext cx="1994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FeedBack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9"/>
          <p:cNvSpPr txBox="1"/>
          <p:nvPr/>
        </p:nvSpPr>
        <p:spPr>
          <a:xfrm>
            <a:off x="321477" y="2503388"/>
            <a:ext cx="2299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Camp Registration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921250"/>
            <a:ext cx="2299200" cy="15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950" y="921250"/>
            <a:ext cx="2597220" cy="15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77" y="3018063"/>
            <a:ext cx="1994400" cy="153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782" y="2962650"/>
            <a:ext cx="1650893" cy="1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41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CLASS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DIAGRAM</a:t>
            </a:r>
            <a:endParaRPr sz="2500"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50" y="213650"/>
            <a:ext cx="5919824" cy="46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5050" y="1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SCHOOL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ENTERPRISE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USE CASE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DIAGRAM</a:t>
            </a:r>
            <a:endParaRPr sz="282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50" y="234225"/>
            <a:ext cx="5612525" cy="46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