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05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5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294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3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3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2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6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0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1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81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Data Visualization Techniques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Module 5 – Data Collection, Cleaning, Visualization, and Analysis</a:t>
            </a:r>
          </a:p>
          <a:p>
            <a:r>
              <a:rPr lang="en-US" dirty="0" smtClean="0"/>
              <a:t>By – </a:t>
            </a:r>
            <a:r>
              <a:rPr lang="en-US" dirty="0" err="1" smtClean="0"/>
              <a:t>Vrinda</a:t>
            </a:r>
            <a:r>
              <a:rPr lang="en-US" dirty="0" smtClean="0"/>
              <a:t> </a:t>
            </a:r>
            <a:r>
              <a:rPr lang="en-US" dirty="0" err="1" smtClean="0"/>
              <a:t>Janak</a:t>
            </a:r>
            <a:r>
              <a:rPr lang="en-US" dirty="0" smtClean="0"/>
              <a:t> </a:t>
            </a:r>
            <a:r>
              <a:rPr lang="en-US" dirty="0" err="1" smtClean="0"/>
              <a:t>Teli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visualization is the graphical representation of data.</a:t>
            </a:r>
          </a:p>
          <a:p>
            <a:r>
              <a:t>- It helps transform raw data into meaningful insights.</a:t>
            </a:r>
          </a:p>
          <a:p>
            <a:r>
              <a:t>- Improves understanding, decision-making, and communication of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Why Data Visualization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Identifies patterns, trends, and outliers.</a:t>
            </a:r>
          </a:p>
          <a:p>
            <a:r>
              <a:t>- Simplifies complex data for easy interpretation.</a:t>
            </a:r>
          </a:p>
          <a:p>
            <a:r>
              <a:t>- Enhances communication of insights to stakeholders.</a:t>
            </a:r>
          </a:p>
          <a:p>
            <a:r>
              <a:t>- Supports decision-making with visual evidence.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Visualizations –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Bar Charts: Compare categories.</a:t>
            </a:r>
          </a:p>
          <a:p>
            <a:r>
              <a:t>2. Line Charts: Show trends over time.</a:t>
            </a:r>
          </a:p>
          <a:p>
            <a:r>
              <a:t>3. Histograms: Display distribution of numeric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Visualizations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Scatter Plots: Show relationship between two variables.</a:t>
            </a:r>
          </a:p>
          <a:p>
            <a:r>
              <a:t>5. Box Plots: Identify outliers and spread of data.</a:t>
            </a:r>
          </a:p>
          <a:p>
            <a:r>
              <a:t>6. Heatmaps: Highlight correlations and intensity of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Best Practices in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Keep visuals simple and uncluttered.</a:t>
            </a:r>
          </a:p>
          <a:p>
            <a:r>
              <a:t>- Use clear labels and legends.</a:t>
            </a:r>
          </a:p>
          <a:p>
            <a:r>
              <a:t>- Choose appropriate chart types for your data.</a:t>
            </a:r>
          </a:p>
          <a:p>
            <a:r>
              <a:t>- Use color wisely – avoid too bright or confusing colors.</a:t>
            </a:r>
          </a:p>
          <a:p>
            <a:r>
              <a:t>- Highlight key insights or trends.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Libraries: Matplotlib, Seaborn, Plotly</a:t>
            </a:r>
          </a:p>
          <a:p>
            <a:r>
              <a:t>- Software Tools: Tableau, Power BI, Excel</a:t>
            </a:r>
          </a:p>
          <a:p>
            <a:r>
              <a:t>- Benefits: Flexible, interactive, and customizable visualizations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visualization is a powerful tool in data science.</a:t>
            </a:r>
          </a:p>
          <a:p>
            <a:r>
              <a:t>- Helps in understanding, interpreting, and communicating insights effectively.</a:t>
            </a:r>
          </a:p>
          <a:p>
            <a:r>
              <a:t>- Following best practices ensures clarity and accuracy in reporting.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/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Kaggle Datasets: https://www.kaggle.com</a:t>
            </a:r>
          </a:p>
          <a:p>
            <a:r>
              <a:t>- Matplotlib Documentation: https://matplotlib.org</a:t>
            </a:r>
          </a:p>
          <a:p>
            <a:r>
              <a:t>- Seaborn Documentation: https://seaborn.pydata.org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305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Data Visualization Techniques &amp; Best Practices</vt:lpstr>
      <vt:lpstr>Introduction</vt:lpstr>
      <vt:lpstr>Why Data Visualization is Important</vt:lpstr>
      <vt:lpstr>Types of Visualizations – Part 1</vt:lpstr>
      <vt:lpstr>Types of Visualizations – Part 2</vt:lpstr>
      <vt:lpstr>Best Practices in Data Visualization</vt:lpstr>
      <vt:lpstr>Tools for Data Visualization</vt:lpstr>
      <vt:lpstr>Conclusion</vt:lpstr>
      <vt:lpstr>References / 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Techniques &amp; Best Practices</dc:title>
  <dc:subject/>
  <dc:creator/>
  <cp:keywords/>
  <dc:description>generated using python-pptx</dc:description>
  <cp:lastModifiedBy>telivrindaj@gmail.com</cp:lastModifiedBy>
  <cp:revision>2</cp:revision>
  <dcterms:created xsi:type="dcterms:W3CDTF">2013-01-27T09:14:16Z</dcterms:created>
  <dcterms:modified xsi:type="dcterms:W3CDTF">2025-10-26T18:00:08Z</dcterms:modified>
  <cp:category/>
</cp:coreProperties>
</file>