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rindha v" initials="vv" lastIdx="1" clrIdx="0">
    <p:extLst>
      <p:ext uri="{19B8F6BF-5375-455C-9EA6-DF929625EA0E}">
        <p15:presenceInfo xmlns:p15="http://schemas.microsoft.com/office/powerpoint/2012/main" userId="be33a0c682f013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0C16A-DB6D-474B-8023-D3DEABB7AA3C}" type="doc">
      <dgm:prSet loTypeId="urn:microsoft.com/office/officeart/2008/layout/VerticalCircleList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38F4EB6E-D6E4-47E7-9484-4818811C7F18}">
      <dgm:prSet/>
      <dgm:spPr/>
      <dgm:t>
        <a:bodyPr/>
        <a:lstStyle/>
        <a:p>
          <a:r>
            <a:rPr lang="en-IN" dirty="0">
              <a:solidFill>
                <a:schemeClr val="accent4">
                  <a:lumMod val="40000"/>
                  <a:lumOff val="60000"/>
                </a:schemeClr>
              </a:solidFill>
            </a:rPr>
            <a:t>https://bit.ly/3lEZbdS</a:t>
          </a:r>
        </a:p>
      </dgm:t>
    </dgm:pt>
    <dgm:pt modelId="{B5108A3C-9D87-47B2-B5C8-750F2A22886C}" type="parTrans" cxnId="{B5A5DC47-94BF-4FD9-BB3A-0EAB9EAFF854}">
      <dgm:prSet/>
      <dgm:spPr/>
      <dgm:t>
        <a:bodyPr/>
        <a:lstStyle/>
        <a:p>
          <a:endParaRPr lang="en-IN"/>
        </a:p>
      </dgm:t>
    </dgm:pt>
    <dgm:pt modelId="{E4807E00-9D24-4256-9B90-343067BDC380}" type="sibTrans" cxnId="{B5A5DC47-94BF-4FD9-BB3A-0EAB9EAFF854}">
      <dgm:prSet/>
      <dgm:spPr/>
      <dgm:t>
        <a:bodyPr/>
        <a:lstStyle/>
        <a:p>
          <a:endParaRPr lang="en-IN"/>
        </a:p>
      </dgm:t>
    </dgm:pt>
    <dgm:pt modelId="{95AEF964-8BDF-481A-948D-F53CC9C26D15}" type="pres">
      <dgm:prSet presAssocID="{1F20C16A-DB6D-474B-8023-D3DEABB7AA3C}" presName="Name0" presStyleCnt="0">
        <dgm:presLayoutVars>
          <dgm:dir/>
        </dgm:presLayoutVars>
      </dgm:prSet>
      <dgm:spPr/>
    </dgm:pt>
    <dgm:pt modelId="{14954C3E-60AE-4221-9F37-20AE7CE8F5AC}" type="pres">
      <dgm:prSet presAssocID="{38F4EB6E-D6E4-47E7-9484-4818811C7F18}" presName="noChildren" presStyleCnt="0"/>
      <dgm:spPr/>
    </dgm:pt>
    <dgm:pt modelId="{DD210D7A-9CC5-4D62-B973-64A78A5DEAA3}" type="pres">
      <dgm:prSet presAssocID="{38F4EB6E-D6E4-47E7-9484-4818811C7F18}" presName="gap" presStyleCnt="0"/>
      <dgm:spPr/>
    </dgm:pt>
    <dgm:pt modelId="{C221B846-EAD2-44EA-93DC-C5A9842934C6}" type="pres">
      <dgm:prSet presAssocID="{38F4EB6E-D6E4-47E7-9484-4818811C7F18}" presName="medCircle2" presStyleLbl="vennNode1" presStyleIdx="0" presStyleCnt="1" custLinFactX="-63273" custLinFactNeighborX="-100000" custLinFactNeighborY="-12476"/>
      <dgm:spPr>
        <a:solidFill>
          <a:schemeClr val="tx1">
            <a:lumMod val="95000"/>
            <a:lumOff val="5000"/>
          </a:schemeClr>
        </a:solidFill>
      </dgm:spPr>
    </dgm:pt>
    <dgm:pt modelId="{9D4BB8E2-F2C8-4196-8A25-072D8A0B8EA1}" type="pres">
      <dgm:prSet presAssocID="{38F4EB6E-D6E4-47E7-9484-4818811C7F18}" presName="txLvlOnly1" presStyleLbl="revTx" presStyleIdx="0" presStyleCnt="1" custScaleX="198659" custLinFactNeighborX="25397" custLinFactNeighborY="-14341"/>
      <dgm:spPr/>
    </dgm:pt>
  </dgm:ptLst>
  <dgm:cxnLst>
    <dgm:cxn modelId="{B5A5DC47-94BF-4FD9-BB3A-0EAB9EAFF854}" srcId="{1F20C16A-DB6D-474B-8023-D3DEABB7AA3C}" destId="{38F4EB6E-D6E4-47E7-9484-4818811C7F18}" srcOrd="0" destOrd="0" parTransId="{B5108A3C-9D87-47B2-B5C8-750F2A22886C}" sibTransId="{E4807E00-9D24-4256-9B90-343067BDC380}"/>
    <dgm:cxn modelId="{77FF5784-B181-4BA0-90AB-D4932B8E6A3B}" type="presOf" srcId="{38F4EB6E-D6E4-47E7-9484-4818811C7F18}" destId="{9D4BB8E2-F2C8-4196-8A25-072D8A0B8EA1}" srcOrd="0" destOrd="0" presId="urn:microsoft.com/office/officeart/2008/layout/VerticalCircleList"/>
    <dgm:cxn modelId="{0D15ABAC-9F6A-4A3A-9680-18B77B14093E}" type="presOf" srcId="{1F20C16A-DB6D-474B-8023-D3DEABB7AA3C}" destId="{95AEF964-8BDF-481A-948D-F53CC9C26D15}" srcOrd="0" destOrd="0" presId="urn:microsoft.com/office/officeart/2008/layout/VerticalCircleList"/>
    <dgm:cxn modelId="{B34813F1-CAB6-4266-B9E4-5C9D4FD9EC58}" type="presParOf" srcId="{95AEF964-8BDF-481A-948D-F53CC9C26D15}" destId="{14954C3E-60AE-4221-9F37-20AE7CE8F5AC}" srcOrd="0" destOrd="0" presId="urn:microsoft.com/office/officeart/2008/layout/VerticalCircleList"/>
    <dgm:cxn modelId="{2B94DE66-5195-4ED6-8011-29FD3F1C9867}" type="presParOf" srcId="{14954C3E-60AE-4221-9F37-20AE7CE8F5AC}" destId="{DD210D7A-9CC5-4D62-B973-64A78A5DEAA3}" srcOrd="0" destOrd="0" presId="urn:microsoft.com/office/officeart/2008/layout/VerticalCircleList"/>
    <dgm:cxn modelId="{13D9D980-DA46-4152-906A-35F42EE0D5B8}" type="presParOf" srcId="{14954C3E-60AE-4221-9F37-20AE7CE8F5AC}" destId="{C221B846-EAD2-44EA-93DC-C5A9842934C6}" srcOrd="1" destOrd="0" presId="urn:microsoft.com/office/officeart/2008/layout/VerticalCircleList"/>
    <dgm:cxn modelId="{2865F0B7-E7E6-438F-A8DB-AC7FF9736A86}" type="presParOf" srcId="{14954C3E-60AE-4221-9F37-20AE7CE8F5AC}" destId="{9D4BB8E2-F2C8-4196-8A25-072D8A0B8EA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1B846-EAD2-44EA-93DC-C5A9842934C6}">
      <dsp:nvSpPr>
        <dsp:cNvPr id="0" name=""/>
        <dsp:cNvSpPr/>
      </dsp:nvSpPr>
      <dsp:spPr>
        <a:xfrm>
          <a:off x="589287" y="0"/>
          <a:ext cx="368989" cy="368989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9D4BB8E2-F2C8-4196-8A25-072D8A0B8EA1}">
      <dsp:nvSpPr>
        <dsp:cNvPr id="0" name=""/>
        <dsp:cNvSpPr/>
      </dsp:nvSpPr>
      <dsp:spPr>
        <a:xfrm>
          <a:off x="810190" y="0"/>
          <a:ext cx="3910990" cy="368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https://bit.ly/3lEZbdS</a:t>
          </a:r>
        </a:p>
      </dsp:txBody>
      <dsp:txXfrm>
        <a:off x="810190" y="0"/>
        <a:ext cx="3910990" cy="368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82015-8FB1-4500-A000-75360E3E2C0A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CB34-432F-4052-BC90-91EEBB817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7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4DA6-C11F-44A6-9948-5B6F4EE7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F2D3-8C5D-476B-A902-53BEF1A60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B4A9-E405-47CA-B1D5-D980B999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0DC9-1BFA-4EC2-B937-34E240B5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A442-4A7E-4A84-9331-637F2C8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4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C465-2CA5-49D6-9F70-D1412D0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F90B-4D3F-4325-9A04-A83657D0B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BD31-DDB9-42B1-966B-F0FE061D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492A-4A5D-474F-950A-276304E9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D849-356D-46F6-B2D8-0EE0B969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9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48CDC-9609-42A4-B4C1-C6AA11298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AFDEB-8EC9-4F4E-AFA0-9AAA49DB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0016-94C5-4283-A623-F3A9D56D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249F-800C-49E8-A82C-DB4E4DF8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DD9B-19E5-4990-82B6-AA51EC88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5035-4D42-4F6F-A3F0-7C78ADFC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5EED-25AA-419D-AE8F-3F3C0C4E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AD7F-1EDF-462E-BCE1-20B22D17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FA50-06CD-4F6B-A390-0C3EB102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9B00-7C04-4984-8704-96C184EF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FE21-0130-4C16-9D70-D280AD2A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F99B-16C1-4B58-9F38-9AB69313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43D2-6EDB-4224-A40C-1AE8CE4C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EF90-8519-4649-9C86-44AABBB3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5363-1751-4A08-A330-600BBE2E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A242-C6B1-454A-8798-B7F26E2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A1F0-57EE-4AA8-B805-5C6CD188A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B247-807D-484B-9B60-943A1DFD0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178A-46E1-449D-9CE1-DE45DCCF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A6C29-62D7-439A-971D-F3D76094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D321-0247-47B9-A161-A6818DD3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35EA-0524-4BE5-9EDB-FD6E7386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224-22CE-4B09-8B4B-4FC8E0D8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266E1-9DCE-40BC-995F-34BFA587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6CFD-B619-40F0-8710-F360C24E8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86069-C681-4AEF-A178-45412C188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5094-CF43-455D-8D6C-69757860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D3996-2F45-4C0C-A4E2-9F91E55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07CB8-E028-4DEF-ADD9-F354591F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F526-39AA-4092-BE0E-30364F7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55D15-D8E4-4B11-B93F-6CA9C21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5486-04F3-4DF1-8401-8E6CA67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BDB5F-8FC3-4075-9162-B4E3F8A2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1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29219-D195-4044-9C62-B8023A19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1E761-C9E5-4FDD-9E10-A2FEBA47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12E4-E0FA-497D-8344-E5D57193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F233-C3CC-4DDC-932F-09E64DF6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E46C-6985-4836-BE70-4FEB8E59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089A2-AC6B-4BA1-8DF5-1C06DB80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9641-BC6B-406F-9F6A-07FE319A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64FED-AF28-47A5-94B4-2C398F04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1C5A-6DC4-4602-998B-0819B308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6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455-7051-4883-883F-3E584025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F76BC-28BA-4C98-BE6D-C7DE182D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F85D8-22BD-4BB0-AD69-4DE03FB09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18E9-BC2F-4097-87CB-2597BBD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2A7D-EE12-4D2C-ABBC-146B31A1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8703-D927-41BD-9334-E1E68BB1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4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AC588-AA93-4C50-A93A-7C2273BB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DFE0-CAC8-458F-8454-3FAEAC15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D751-06E2-49A2-8269-858A7599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604C-8753-40FE-9987-6C098677BAC5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1D8D-3E34-4DA3-81B9-A82D1D90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509E-65A7-4065-832C-880FA302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BD4D-8A99-43F1-AC13-AAAB099B0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jpg"/><Relationship Id="rId2" Type="http://schemas.openxmlformats.org/officeDocument/2006/relationships/hyperlink" Target="https://bit.ly/3lEZbdS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jp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t.ly/3lEZbd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F7CFBDE-00ED-4D24-A678-0A64E34B56AC}"/>
              </a:ext>
            </a:extLst>
          </p:cNvPr>
          <p:cNvSpPr/>
          <p:nvPr/>
        </p:nvSpPr>
        <p:spPr>
          <a:xfrm>
            <a:off x="6806242" y="4494362"/>
            <a:ext cx="4399471" cy="415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hlinkClick r:id="rId2"/>
            <a:extLst>
              <a:ext uri="{FF2B5EF4-FFF2-40B4-BE49-F238E27FC236}">
                <a16:creationId xmlns:a16="http://schemas.microsoft.com/office/drawing/2014/main" id="{C0E61679-FE0F-4650-BFDC-6D400C6E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48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745E0-0727-4FD7-AE74-8DD29044CE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17389" y="2363637"/>
            <a:ext cx="6907832" cy="21307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TROVA PERCOSA</a:t>
            </a:r>
            <a:br>
              <a:rPr lang="en-US" sz="6000" i="1" dirty="0">
                <a:solidFill>
                  <a:schemeClr val="accent4">
                    <a:lumMod val="75000"/>
                  </a:schemeClr>
                </a:solidFill>
                <a:latin typeface="Bahnschrift SemiLight" panose="020B0502040204020203" pitchFamily="34" charset="0"/>
              </a:rPr>
            </a:b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</a:rPr>
              <a:t>WANT SOMETHING YOU'VE NEVER HAD???</a:t>
            </a:r>
            <a:b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</a:rPr>
            </a:b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</a:rPr>
              <a:t>DO SOMETIMES YOU'VE NEVER DONE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ea typeface="Segoe UI Symbol" panose="020B0502040204020203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  <a:ea typeface="Segoe UI Symbol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4675FC-8C23-4861-A056-9018ED6BF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12" y="6374922"/>
            <a:ext cx="2243025" cy="327804"/>
          </a:xfrm>
          <a:prstGeom prst="rect">
            <a:avLst/>
          </a:prstGeom>
        </p:spPr>
      </p:pic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8EDD9306-07F7-4767-B45D-E23E4D3E8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83434"/>
              </p:ext>
            </p:extLst>
          </p:nvPr>
        </p:nvGraphicFramePr>
        <p:xfrm>
          <a:off x="6422143" y="4471311"/>
          <a:ext cx="472118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B8860F36-65D3-4FAB-95B8-D0449300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1286" y="4521666"/>
            <a:ext cx="2743200" cy="471487"/>
          </a:xfrm>
        </p:spPr>
        <p:txBody>
          <a:bodyPr/>
          <a:lstStyle/>
          <a:p>
            <a:r>
              <a:rPr lang="en-IN" sz="1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JOIN US ON</a:t>
            </a:r>
          </a:p>
          <a:p>
            <a:r>
              <a:rPr lang="en-IN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15-12-2020</a:t>
            </a:r>
          </a:p>
          <a:p>
            <a:r>
              <a:rPr lang="en-IN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7.00 PM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6FC3DC2-C471-4102-AA8A-F32CFF64F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5298">
            <a:off x="6906589" y="4478557"/>
            <a:ext cx="367252" cy="2829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AE337A5-CC02-4A9F-8BC9-8A6523008A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97" y="481305"/>
            <a:ext cx="1312176" cy="2761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2DDCD2B-8FA0-4A9D-82AA-4B49D3D2C9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" y="481305"/>
            <a:ext cx="3275918" cy="3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3068561A-3773-4C0C-B765-FA1DC5AE1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4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SemiLight</vt:lpstr>
      <vt:lpstr>Bell MT</vt:lpstr>
      <vt:lpstr>Calibri</vt:lpstr>
      <vt:lpstr>Calibri Light</vt:lpstr>
      <vt:lpstr>Office Theme</vt:lpstr>
      <vt:lpstr>TROVA PERCOSA WANT SOMETHING YOU'VE NEVER HAD??? DO SOMETIMES YOU'VE NEVER DONE 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vrindha v</dc:creator>
  <cp:lastModifiedBy>vrindha v</cp:lastModifiedBy>
  <cp:revision>22</cp:revision>
  <dcterms:created xsi:type="dcterms:W3CDTF">2020-12-05T15:54:59Z</dcterms:created>
  <dcterms:modified xsi:type="dcterms:W3CDTF">2020-12-05T19:13:33Z</dcterms:modified>
</cp:coreProperties>
</file>