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65" r:id="rId3"/>
    <p:sldId id="266" r:id="rId4"/>
    <p:sldId id="267" r:id="rId5"/>
    <p:sldId id="268" r:id="rId6"/>
    <p:sldId id="275" r:id="rId7"/>
    <p:sldId id="274" r:id="rId8"/>
    <p:sldId id="277" r:id="rId9"/>
    <p:sldId id="282" r:id="rId10"/>
    <p:sldId id="278" r:id="rId11"/>
    <p:sldId id="279" r:id="rId12"/>
    <p:sldId id="281" r:id="rId13"/>
    <p:sldId id="28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7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7E52-B484-422F-A12F-26D16B74111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F01F-CE82-4B30-A377-E6335C3C2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7E52-B484-422F-A12F-26D16B74111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F01F-CE82-4B30-A377-E6335C3C2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7E52-B484-422F-A12F-26D16B74111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F01F-CE82-4B30-A377-E6335C3C2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7E52-B484-422F-A12F-26D16B74111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F01F-CE82-4B30-A377-E6335C3C2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7E52-B484-422F-A12F-26D16B74111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F01F-CE82-4B30-A377-E6335C3C2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7E52-B484-422F-A12F-26D16B74111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F01F-CE82-4B30-A377-E6335C3C2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7E52-B484-422F-A12F-26D16B74111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F01F-CE82-4B30-A377-E6335C3C2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7E52-B484-422F-A12F-26D16B74111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F01F-CE82-4B30-A377-E6335C3C2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7E52-B484-422F-A12F-26D16B74111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F01F-CE82-4B30-A377-E6335C3C2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7E52-B484-422F-A12F-26D16B74111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F01F-CE82-4B30-A377-E6335C3C2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7E52-B484-422F-A12F-26D16B74111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30AF01F-CE82-4B30-A377-E6335C3C2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BC7E52-B484-422F-A12F-26D16B74111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0AF01F-CE82-4B30-A377-E6335C3C2CD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2609850"/>
          </a:xfrm>
        </p:spPr>
        <p:txBody>
          <a:bodyPr>
            <a:noAutofit/>
          </a:bodyPr>
          <a:lstStyle/>
          <a:p>
            <a:pPr algn="just"/>
            <a:r>
              <a:rPr lang="en-US" sz="6600" b="1" dirty="0" smtClean="0">
                <a:latin typeface="Arial Narrow" pitchFamily="34" charset="0"/>
              </a:rPr>
              <a:t>GUI-Based </a:t>
            </a:r>
            <a:r>
              <a:rPr lang="en-US" sz="6600" b="1" dirty="0" err="1" smtClean="0">
                <a:latin typeface="Arial Narrow" pitchFamily="34" charset="0"/>
              </a:rPr>
              <a:t>Calculatorin</a:t>
            </a:r>
            <a:r>
              <a:rPr lang="en-US" sz="6600" b="1" dirty="0" smtClean="0">
                <a:latin typeface="Arial Narrow" pitchFamily="34" charset="0"/>
              </a:rPr>
              <a:t> Python using Tkinter</a:t>
            </a:r>
            <a:endParaRPr lang="en-US" sz="6600" b="1" dirty="0">
              <a:latin typeface="Arial Narrow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200400"/>
            <a:ext cx="6934200" cy="2286000"/>
          </a:xfrm>
        </p:spPr>
        <p:txBody>
          <a:bodyPr>
            <a:normAutofit fontScale="70000" lnSpcReduction="20000"/>
          </a:bodyPr>
          <a:lstStyle/>
          <a:p>
            <a:r>
              <a:rPr lang="en-US" sz="5100" b="1" dirty="0" smtClean="0"/>
              <a:t>                         	</a:t>
            </a:r>
            <a:r>
              <a:rPr lang="en-US" sz="3700" b="1" dirty="0" smtClean="0"/>
              <a:t>A Step-by-Step Guide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    </a:t>
            </a:r>
            <a:endParaRPr lang="en-US" sz="8700" b="1" dirty="0">
              <a:latin typeface="Bodoni MT" pitchFamily="18" charset="0"/>
            </a:endParaRPr>
          </a:p>
        </p:txBody>
      </p:sp>
      <p:pic>
        <p:nvPicPr>
          <p:cNvPr id="3076" name="Picture 4" descr="Calculator Icon | Finance Iconpack | VisualPhar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505200"/>
            <a:ext cx="2667000" cy="2667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324600" y="5867400"/>
            <a:ext cx="2737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Arial Narrow" pitchFamily="34" charset="0"/>
              </a:rPr>
              <a:t>VRINKA KALRA</a:t>
            </a: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Explanation: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2174875"/>
            <a:ext cx="3429000" cy="3311525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mainloop() runs the application, waiting for user interaction.</a:t>
            </a:r>
            <a:endParaRPr lang="en-US" dirty="0"/>
          </a:p>
        </p:txBody>
      </p:sp>
      <p:pic>
        <p:nvPicPr>
          <p:cNvPr id="7" name="Picture 6" descr="carbon (1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90800"/>
            <a:ext cx="4145432" cy="24384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 descr="Screenshot (3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8131968" cy="4572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Summary: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Developed a basic GUI calculator using Tkinter.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Learned about </a:t>
            </a:r>
            <a:r>
              <a:rPr lang="en-US" dirty="0" smtClean="0"/>
              <a:t>Tkinter  </a:t>
            </a:r>
            <a:r>
              <a:rPr lang="en-US" dirty="0" smtClean="0"/>
              <a:t>widgets and event handling.</a:t>
            </a:r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0" y="5486400"/>
            <a:ext cx="44958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You…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Tkinter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What is Tkinter?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800" dirty="0" smtClean="0"/>
              <a:t>Tkinter is the standard GUI library for Python. 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It provides a fast and easy way to create GUI     applications.</a:t>
            </a:r>
          </a:p>
          <a:p>
            <a:pPr>
              <a:buNone/>
            </a:pPr>
            <a:r>
              <a:rPr lang="en-US" b="1" dirty="0" smtClean="0"/>
              <a:t>	Why use Tkinter?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Simple and easy to learn.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Integrated with Python, no need for external installations.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Well-documented and widely used.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Objective: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To create a basic calculator with a graphical user interface.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Features of the Calculator: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Basic arithmetic operations (addition, subtraction, multiplication, division).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Clear button to reset the input.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User-friendly interface.</a:t>
            </a:r>
            <a:endParaRPr lang="en-US" sz="2800" b="1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Setting Up the Environment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Required Software: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Python 3.x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Tkinter (usually included with Python)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Installation: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Ensure Python is installed: python --version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Import Tkinter:  </a:t>
            </a:r>
          </a:p>
          <a:p>
            <a:pPr lvl="1">
              <a:buNone/>
            </a:pPr>
            <a:r>
              <a:rPr lang="en-US" dirty="0" smtClean="0"/>
              <a:t>                           import  </a:t>
            </a:r>
            <a:r>
              <a:rPr lang="en-US" dirty="0" err="1" smtClean="0"/>
              <a:t>tkinter</a:t>
            </a:r>
            <a:r>
              <a:rPr lang="en-US" dirty="0" smtClean="0"/>
              <a:t> as </a:t>
            </a:r>
            <a:r>
              <a:rPr lang="en-US" dirty="0" err="1" smtClean="0"/>
              <a:t>tk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Designing the Calculator Layout: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Layout Components: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 </a:t>
            </a:r>
            <a:r>
              <a:rPr lang="en-US" sz="2800" dirty="0" smtClean="0"/>
              <a:t>Display screen for input and results.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  Buttons for digits (0-9) 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  Buttons for operations operations (+, -, *, /, =,C).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Grid Layout: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 Use Tkinter's grid system to organize buttons and display.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Main Window: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Code Snippet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953000" y="1752600"/>
            <a:ext cx="3810000" cy="6397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Explanation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9" name="Content Placeholder 18" descr="carbon (4)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7200" y="2563633"/>
            <a:ext cx="4040188" cy="3748446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590799"/>
            <a:ext cx="3810000" cy="3535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Tk</a:t>
            </a:r>
            <a:r>
              <a:rPr lang="en-US" dirty="0" smtClean="0"/>
              <a:t>() initializes the main application window.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geometry() defines the window size.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resizable () defines that window can not be resized.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title() sets the window title.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Display Screen: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Snippet: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Explanation:</a:t>
            </a:r>
            <a:endParaRPr lang="en-US" dirty="0"/>
          </a:p>
        </p:txBody>
      </p:sp>
      <p:pic>
        <p:nvPicPr>
          <p:cNvPr id="19" name="Content Placeholder 18" descr="carbon (11)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3571820"/>
            <a:ext cx="4040188" cy="1732073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Entry widget creates a single-line text box for the display.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grid() method places the widget in the window layout.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Calculator Buttons: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Snippet: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Explanation:</a:t>
            </a:r>
            <a:endParaRPr lang="en-US" dirty="0"/>
          </a:p>
        </p:txBody>
      </p:sp>
      <p:pic>
        <p:nvPicPr>
          <p:cNvPr id="14" name="Content Placeholder 13" descr="carbon (20)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34131"/>
            <a:ext cx="4040188" cy="3607451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Text Property</a:t>
            </a:r>
            <a:r>
              <a:rPr lang="en-US" dirty="0" smtClean="0"/>
              <a:t>: Text displayed on the button.</a:t>
            </a:r>
          </a:p>
          <a:p>
            <a:pPr fontAlgn="base"/>
            <a:r>
              <a:rPr lang="en-US" b="1" dirty="0" smtClean="0"/>
              <a:t>fg or foreground:</a:t>
            </a:r>
            <a:r>
              <a:rPr lang="en-US" dirty="0" smtClean="0"/>
              <a:t> Normal foreground (text) color.</a:t>
            </a:r>
          </a:p>
          <a:p>
            <a:pPr fontAlgn="base"/>
            <a:r>
              <a:rPr lang="en-US" b="1" dirty="0" smtClean="0"/>
              <a:t>bg or background:</a:t>
            </a:r>
            <a:r>
              <a:rPr lang="en-US" dirty="0" smtClean="0"/>
              <a:t> Normal background color.</a:t>
            </a:r>
          </a:p>
          <a:p>
            <a:pPr fontAlgn="base"/>
            <a:r>
              <a:rPr lang="en-US" b="1" dirty="0" smtClean="0"/>
              <a:t>grid(): </a:t>
            </a:r>
            <a:r>
              <a:rPr lang="en-US" dirty="0" smtClean="0"/>
              <a:t>grid</a:t>
            </a:r>
            <a:r>
              <a:rPr lang="en-US" b="1" dirty="0" smtClean="0"/>
              <a:t> </a:t>
            </a:r>
            <a:r>
              <a:rPr lang="en-US" dirty="0" smtClean="0"/>
              <a:t>method places the button in the window layout.</a:t>
            </a:r>
          </a:p>
          <a:p>
            <a:pPr fontAlgn="base"/>
            <a:r>
              <a:rPr lang="en-US" b="1" dirty="0" smtClean="0"/>
              <a:t>lambda</a:t>
            </a:r>
            <a:r>
              <a:rPr lang="en-US" dirty="0" smtClean="0"/>
              <a:t>: lambda is used to pass button value to the event handler.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Handling Button Clicks: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Snippet: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Explanation:</a:t>
            </a:r>
            <a:endParaRPr lang="en-US" dirty="0"/>
          </a:p>
        </p:txBody>
      </p:sp>
      <p:pic>
        <p:nvPicPr>
          <p:cNvPr id="7" name="Content Placeholder 6" descr="carbon (21)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79367" y="2514600"/>
            <a:ext cx="3995853" cy="3846513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5999"/>
            <a:ext cx="4041775" cy="38401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click_ button: This function handles the button clicks.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clear_all : This function clears the input field.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587</TotalTime>
  <Words>316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GUI-Based Calculatorin Python using Tkinter</vt:lpstr>
      <vt:lpstr>Introduction to Tkinter</vt:lpstr>
      <vt:lpstr>Project Overview</vt:lpstr>
      <vt:lpstr>Setting Up the Environment</vt:lpstr>
      <vt:lpstr>Designing the Calculator Layout:</vt:lpstr>
      <vt:lpstr>Creating the Main Window:</vt:lpstr>
      <vt:lpstr>Adding the Display Screen:</vt:lpstr>
      <vt:lpstr>Creating Calculator Buttons:</vt:lpstr>
      <vt:lpstr>Handling Button Clicks:</vt:lpstr>
      <vt:lpstr>Running the Application</vt:lpstr>
      <vt:lpstr>Demo :</vt:lpstr>
      <vt:lpstr>Conclusion: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GUI CALCULATOR</dc:title>
  <dc:creator>Windows User</dc:creator>
  <cp:lastModifiedBy>Windows User</cp:lastModifiedBy>
  <cp:revision>52</cp:revision>
  <dcterms:created xsi:type="dcterms:W3CDTF">2024-05-30T07:15:37Z</dcterms:created>
  <dcterms:modified xsi:type="dcterms:W3CDTF">2024-06-02T05:50:15Z</dcterms:modified>
</cp:coreProperties>
</file>