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C7E52-B484-422F-A12F-26D16B74111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GUI-Based Calculator in Python using Tkinter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34200" cy="2286000"/>
          </a:xfrm>
        </p:spPr>
        <p:txBody>
          <a:bodyPr>
            <a:normAutofit fontScale="47500" lnSpcReduction="20000"/>
          </a:bodyPr>
          <a:lstStyle/>
          <a:p>
            <a:r>
              <a:rPr lang="en-US" sz="5100" b="1" dirty="0" smtClean="0"/>
              <a:t>                         			  A Step-by-Step Guide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</a:t>
            </a:r>
            <a:r>
              <a:rPr lang="en-US" sz="8700" b="1" dirty="0" err="1" smtClean="0">
                <a:latin typeface="Centaur" pitchFamily="18" charset="0"/>
              </a:rPr>
              <a:t>Vrinka</a:t>
            </a:r>
            <a:r>
              <a:rPr lang="en-US" sz="8700" b="1" dirty="0" smtClean="0">
                <a:latin typeface="Centaur" pitchFamily="18" charset="0"/>
              </a:rPr>
              <a:t> </a:t>
            </a:r>
            <a:r>
              <a:rPr lang="en-US" sz="8700" b="1" dirty="0" err="1" smtClean="0">
                <a:latin typeface="Centaur" pitchFamily="18" charset="0"/>
              </a:rPr>
              <a:t>Kalra</a:t>
            </a:r>
            <a:endParaRPr lang="en-US" sz="8700" b="1" dirty="0">
              <a:latin typeface="Centaur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Tkinter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What is Tkinter?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Tkinter is the standard GUI library for Python.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It provides a fast and easy way to create GUI     applications.</a:t>
            </a:r>
          </a:p>
          <a:p>
            <a:pPr>
              <a:buNone/>
            </a:pPr>
            <a:r>
              <a:rPr lang="en-US" b="1" dirty="0" smtClean="0"/>
              <a:t>Why use Tkinter?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Simple and easy to learn.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Integrated with Python, no need for external installations.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Well-documented and widely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62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GUI-Based Calculator in Python using Tkinter</vt:lpstr>
      <vt:lpstr>Introduction to Tkinter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GUI CALCULATOR</dc:title>
  <dc:creator>Windows User</dc:creator>
  <cp:lastModifiedBy>Windows User</cp:lastModifiedBy>
  <cp:revision>22</cp:revision>
  <dcterms:created xsi:type="dcterms:W3CDTF">2024-05-30T07:15:37Z</dcterms:created>
  <dcterms:modified xsi:type="dcterms:W3CDTF">2024-05-31T15:35:44Z</dcterms:modified>
</cp:coreProperties>
</file>