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4" r:id="rId39"/>
    <p:sldId id="293" r:id="rId40"/>
    <p:sldId id="295" r:id="rId41"/>
    <p:sldId id="296" r:id="rId42"/>
    <p:sldId id="305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11D910-5A85-4568-8268-2B4E40A7526D}" v="192" dt="2024-10-17T21:40:56.0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jrshi Dubey" userId="be894c19b9cee980" providerId="LiveId" clId="{1911D910-5A85-4568-8268-2B4E40A7526D}"/>
    <pc:docChg chg="undo custSel addSld delSld modSld">
      <pc:chgData name="Rajrshi Dubey" userId="be894c19b9cee980" providerId="LiveId" clId="{1911D910-5A85-4568-8268-2B4E40A7526D}" dt="2024-10-17T21:41:30.608" v="2810" actId="20577"/>
      <pc:docMkLst>
        <pc:docMk/>
      </pc:docMkLst>
      <pc:sldChg chg="addSp delSp modSp new mod">
        <pc:chgData name="Rajrshi Dubey" userId="be894c19b9cee980" providerId="LiveId" clId="{1911D910-5A85-4568-8268-2B4E40A7526D}" dt="2024-10-17T17:25:42.588" v="326" actId="478"/>
        <pc:sldMkLst>
          <pc:docMk/>
          <pc:sldMk cId="1753946102" sldId="256"/>
        </pc:sldMkLst>
        <pc:spChg chg="del">
          <ac:chgData name="Rajrshi Dubey" userId="be894c19b9cee980" providerId="LiveId" clId="{1911D910-5A85-4568-8268-2B4E40A7526D}" dt="2024-10-17T16:58:58.112" v="1" actId="478"/>
          <ac:spMkLst>
            <pc:docMk/>
            <pc:sldMk cId="1753946102" sldId="256"/>
            <ac:spMk id="2" creationId="{B4CB0DAB-0981-0D85-150E-45A043AFC986}"/>
          </ac:spMkLst>
        </pc:spChg>
        <pc:spChg chg="del mod">
          <ac:chgData name="Rajrshi Dubey" userId="be894c19b9cee980" providerId="LiveId" clId="{1911D910-5A85-4568-8268-2B4E40A7526D}" dt="2024-10-17T17:25:19.006" v="322" actId="21"/>
          <ac:spMkLst>
            <pc:docMk/>
            <pc:sldMk cId="1753946102" sldId="256"/>
            <ac:spMk id="3" creationId="{C6E5841F-BCE1-13F8-5073-5DAD56A357AD}"/>
          </ac:spMkLst>
        </pc:spChg>
        <pc:spChg chg="add mod">
          <ac:chgData name="Rajrshi Dubey" userId="be894c19b9cee980" providerId="LiveId" clId="{1911D910-5A85-4568-8268-2B4E40A7526D}" dt="2024-10-17T17:03:35.771" v="131" actId="255"/>
          <ac:spMkLst>
            <pc:docMk/>
            <pc:sldMk cId="1753946102" sldId="256"/>
            <ac:spMk id="8" creationId="{6406FCC7-5D33-356F-3E17-D50AAD24286B}"/>
          </ac:spMkLst>
        </pc:spChg>
        <pc:spChg chg="add del mod">
          <ac:chgData name="Rajrshi Dubey" userId="be894c19b9cee980" providerId="LiveId" clId="{1911D910-5A85-4568-8268-2B4E40A7526D}" dt="2024-10-17T17:25:42.588" v="326" actId="478"/>
          <ac:spMkLst>
            <pc:docMk/>
            <pc:sldMk cId="1753946102" sldId="256"/>
            <ac:spMk id="12" creationId="{96A1E9C9-ADDC-4C9D-A6A6-F7468856F790}"/>
          </ac:spMkLst>
        </pc:spChg>
        <pc:picChg chg="add del mod">
          <ac:chgData name="Rajrshi Dubey" userId="be894c19b9cee980" providerId="LiveId" clId="{1911D910-5A85-4568-8268-2B4E40A7526D}" dt="2024-10-17T17:01:17.446" v="37" actId="478"/>
          <ac:picMkLst>
            <pc:docMk/>
            <pc:sldMk cId="1753946102" sldId="256"/>
            <ac:picMk id="5" creationId="{7B822081-1BC1-5128-7533-62EB99E8D6A7}"/>
          </ac:picMkLst>
        </pc:picChg>
        <pc:picChg chg="add del">
          <ac:chgData name="Rajrshi Dubey" userId="be894c19b9cee980" providerId="LiveId" clId="{1911D910-5A85-4568-8268-2B4E40A7526D}" dt="2024-10-17T17:01:34.010" v="39" actId="478"/>
          <ac:picMkLst>
            <pc:docMk/>
            <pc:sldMk cId="1753946102" sldId="256"/>
            <ac:picMk id="7" creationId="{56BFD04B-69EB-0CFD-303A-4A63098FD727}"/>
          </ac:picMkLst>
        </pc:picChg>
        <pc:picChg chg="add mod">
          <ac:chgData name="Rajrshi Dubey" userId="be894c19b9cee980" providerId="LiveId" clId="{1911D910-5A85-4568-8268-2B4E40A7526D}" dt="2024-10-17T17:11:50.607" v="134" actId="14100"/>
          <ac:picMkLst>
            <pc:docMk/>
            <pc:sldMk cId="1753946102" sldId="256"/>
            <ac:picMk id="10" creationId="{68633753-7F6C-576D-6287-0515024131B4}"/>
          </ac:picMkLst>
        </pc:picChg>
      </pc:sldChg>
      <pc:sldChg chg="addSp delSp modSp new mod">
        <pc:chgData name="Rajrshi Dubey" userId="be894c19b9cee980" providerId="LiveId" clId="{1911D910-5A85-4568-8268-2B4E40A7526D}" dt="2024-10-17T17:15:35.326" v="239" actId="1076"/>
        <pc:sldMkLst>
          <pc:docMk/>
          <pc:sldMk cId="97459144" sldId="257"/>
        </pc:sldMkLst>
        <pc:spChg chg="del">
          <ac:chgData name="Rajrshi Dubey" userId="be894c19b9cee980" providerId="LiveId" clId="{1911D910-5A85-4568-8268-2B4E40A7526D}" dt="2024-10-17T17:12:24.992" v="136" actId="478"/>
          <ac:spMkLst>
            <pc:docMk/>
            <pc:sldMk cId="97459144" sldId="257"/>
            <ac:spMk id="2" creationId="{E49B85C4-018E-2272-1966-0ECB4B540A18}"/>
          </ac:spMkLst>
        </pc:spChg>
        <pc:spChg chg="del">
          <ac:chgData name="Rajrshi Dubey" userId="be894c19b9cee980" providerId="LiveId" clId="{1911D910-5A85-4568-8268-2B4E40A7526D}" dt="2024-10-17T17:12:30.211" v="137" actId="478"/>
          <ac:spMkLst>
            <pc:docMk/>
            <pc:sldMk cId="97459144" sldId="257"/>
            <ac:spMk id="3" creationId="{1B40AE33-2E2B-B612-7A6A-EDC9E3814F06}"/>
          </ac:spMkLst>
        </pc:spChg>
        <pc:spChg chg="add mod">
          <ac:chgData name="Rajrshi Dubey" userId="be894c19b9cee980" providerId="LiveId" clId="{1911D910-5A85-4568-8268-2B4E40A7526D}" dt="2024-10-17T17:14:15.033" v="236" actId="20577"/>
          <ac:spMkLst>
            <pc:docMk/>
            <pc:sldMk cId="97459144" sldId="257"/>
            <ac:spMk id="4" creationId="{D0C5592F-BDAF-6048-B958-C6DC5D1EB727}"/>
          </ac:spMkLst>
        </pc:spChg>
        <pc:picChg chg="add mod">
          <ac:chgData name="Rajrshi Dubey" userId="be894c19b9cee980" providerId="LiveId" clId="{1911D910-5A85-4568-8268-2B4E40A7526D}" dt="2024-10-17T17:15:35.326" v="239" actId="1076"/>
          <ac:picMkLst>
            <pc:docMk/>
            <pc:sldMk cId="97459144" sldId="257"/>
            <ac:picMk id="6" creationId="{55A8FD27-07FC-D2FF-33F0-976F67B4881E}"/>
          </ac:picMkLst>
        </pc:picChg>
      </pc:sldChg>
      <pc:sldChg chg="addSp delSp modSp new mod">
        <pc:chgData name="Rajrshi Dubey" userId="be894c19b9cee980" providerId="LiveId" clId="{1911D910-5A85-4568-8268-2B4E40A7526D}" dt="2024-10-17T17:18:27.607" v="252" actId="1076"/>
        <pc:sldMkLst>
          <pc:docMk/>
          <pc:sldMk cId="594327841" sldId="258"/>
        </pc:sldMkLst>
        <pc:spChg chg="del">
          <ac:chgData name="Rajrshi Dubey" userId="be894c19b9cee980" providerId="LiveId" clId="{1911D910-5A85-4568-8268-2B4E40A7526D}" dt="2024-10-17T17:15:41.847" v="241" actId="478"/>
          <ac:spMkLst>
            <pc:docMk/>
            <pc:sldMk cId="594327841" sldId="258"/>
            <ac:spMk id="2" creationId="{D74DDA02-E21D-99D3-6D9C-02F88EFB7B5D}"/>
          </ac:spMkLst>
        </pc:spChg>
        <pc:spChg chg="del">
          <ac:chgData name="Rajrshi Dubey" userId="be894c19b9cee980" providerId="LiveId" clId="{1911D910-5A85-4568-8268-2B4E40A7526D}" dt="2024-10-17T17:15:43.270" v="242" actId="478"/>
          <ac:spMkLst>
            <pc:docMk/>
            <pc:sldMk cId="594327841" sldId="258"/>
            <ac:spMk id="3" creationId="{6C57AC7A-D88F-0424-BEB1-0BCD551E8485}"/>
          </ac:spMkLst>
        </pc:spChg>
        <pc:spChg chg="add del">
          <ac:chgData name="Rajrshi Dubey" userId="be894c19b9cee980" providerId="LiveId" clId="{1911D910-5A85-4568-8268-2B4E40A7526D}" dt="2024-10-17T17:17:57.144" v="248" actId="478"/>
          <ac:spMkLst>
            <pc:docMk/>
            <pc:sldMk cId="594327841" sldId="258"/>
            <ac:spMk id="8" creationId="{ED9EBFF0-4567-E912-0796-41A4C5E8C394}"/>
          </ac:spMkLst>
        </pc:spChg>
        <pc:spChg chg="add del">
          <ac:chgData name="Rajrshi Dubey" userId="be894c19b9cee980" providerId="LiveId" clId="{1911D910-5A85-4568-8268-2B4E40A7526D}" dt="2024-10-17T17:18:14.269" v="250" actId="478"/>
          <ac:spMkLst>
            <pc:docMk/>
            <pc:sldMk cId="594327841" sldId="258"/>
            <ac:spMk id="9" creationId="{A3D52077-346D-7EA7-F501-8763C2A0F3E1}"/>
          </ac:spMkLst>
        </pc:spChg>
        <pc:spChg chg="add mod">
          <ac:chgData name="Rajrshi Dubey" userId="be894c19b9cee980" providerId="LiveId" clId="{1911D910-5A85-4568-8268-2B4E40A7526D}" dt="2024-10-17T17:18:27.607" v="252" actId="1076"/>
          <ac:spMkLst>
            <pc:docMk/>
            <pc:sldMk cId="594327841" sldId="258"/>
            <ac:spMk id="10" creationId="{2ECFA6DA-DFC6-3BF6-0D08-2F08CC33BC5E}"/>
          </ac:spMkLst>
        </pc:spChg>
        <pc:picChg chg="add mod">
          <ac:chgData name="Rajrshi Dubey" userId="be894c19b9cee980" providerId="LiveId" clId="{1911D910-5A85-4568-8268-2B4E40A7526D}" dt="2024-10-17T17:16:22.765" v="244" actId="1076"/>
          <ac:picMkLst>
            <pc:docMk/>
            <pc:sldMk cId="594327841" sldId="258"/>
            <ac:picMk id="5" creationId="{C978B432-92E9-C2B6-7E1C-779A8A82CCF7}"/>
          </ac:picMkLst>
        </pc:picChg>
        <pc:picChg chg="add mod">
          <ac:chgData name="Rajrshi Dubey" userId="be894c19b9cee980" providerId="LiveId" clId="{1911D910-5A85-4568-8268-2B4E40A7526D}" dt="2024-10-17T17:17:11.662" v="246" actId="1076"/>
          <ac:picMkLst>
            <pc:docMk/>
            <pc:sldMk cId="594327841" sldId="258"/>
            <ac:picMk id="7" creationId="{86FECF43-1243-511C-C5F5-84438D96B19C}"/>
          </ac:picMkLst>
        </pc:picChg>
      </pc:sldChg>
      <pc:sldChg chg="addSp delSp modSp new mod">
        <pc:chgData name="Rajrshi Dubey" userId="be894c19b9cee980" providerId="LiveId" clId="{1911D910-5A85-4568-8268-2B4E40A7526D}" dt="2024-10-17T17:37:32.001" v="494" actId="20577"/>
        <pc:sldMkLst>
          <pc:docMk/>
          <pc:sldMk cId="4162250763" sldId="259"/>
        </pc:sldMkLst>
        <pc:spChg chg="del">
          <ac:chgData name="Rajrshi Dubey" userId="be894c19b9cee980" providerId="LiveId" clId="{1911D910-5A85-4568-8268-2B4E40A7526D}" dt="2024-10-17T17:19:57.662" v="254" actId="478"/>
          <ac:spMkLst>
            <pc:docMk/>
            <pc:sldMk cId="4162250763" sldId="259"/>
            <ac:spMk id="2" creationId="{B28D1ABB-47D8-F011-CA36-41D64A75BB10}"/>
          </ac:spMkLst>
        </pc:spChg>
        <pc:spChg chg="del">
          <ac:chgData name="Rajrshi Dubey" userId="be894c19b9cee980" providerId="LiveId" clId="{1911D910-5A85-4568-8268-2B4E40A7526D}" dt="2024-10-17T17:19:59.636" v="255" actId="478"/>
          <ac:spMkLst>
            <pc:docMk/>
            <pc:sldMk cId="4162250763" sldId="259"/>
            <ac:spMk id="3" creationId="{7BAA710C-FC3B-09FF-DB2B-7B824C540438}"/>
          </ac:spMkLst>
        </pc:spChg>
        <pc:spChg chg="add del mod">
          <ac:chgData name="Rajrshi Dubey" userId="be894c19b9cee980" providerId="LiveId" clId="{1911D910-5A85-4568-8268-2B4E40A7526D}" dt="2024-10-17T17:29:38.531" v="451"/>
          <ac:spMkLst>
            <pc:docMk/>
            <pc:sldMk cId="4162250763" sldId="259"/>
            <ac:spMk id="6" creationId="{F425A7AB-8B1B-F0E8-01E3-68D983D51D68}"/>
          </ac:spMkLst>
        </pc:spChg>
        <pc:spChg chg="add mod">
          <ac:chgData name="Rajrshi Dubey" userId="be894c19b9cee980" providerId="LiveId" clId="{1911D910-5A85-4568-8268-2B4E40A7526D}" dt="2024-10-17T17:28:40.341" v="385" actId="1076"/>
          <ac:spMkLst>
            <pc:docMk/>
            <pc:sldMk cId="4162250763" sldId="259"/>
            <ac:spMk id="7" creationId="{CED6D3A7-D7DE-3732-0AF9-D6CE4C4C7A69}"/>
          </ac:spMkLst>
        </pc:spChg>
        <pc:spChg chg="add mod">
          <ac:chgData name="Rajrshi Dubey" userId="be894c19b9cee980" providerId="LiveId" clId="{1911D910-5A85-4568-8268-2B4E40A7526D}" dt="2024-10-17T17:37:32.001" v="494" actId="20577"/>
          <ac:spMkLst>
            <pc:docMk/>
            <pc:sldMk cId="4162250763" sldId="259"/>
            <ac:spMk id="8" creationId="{DA81F8E2-29A1-6C0B-E8AF-7DB8996A7A58}"/>
          </ac:spMkLst>
        </pc:spChg>
        <pc:picChg chg="add mod">
          <ac:chgData name="Rajrshi Dubey" userId="be894c19b9cee980" providerId="LiveId" clId="{1911D910-5A85-4568-8268-2B4E40A7526D}" dt="2024-10-17T17:28:46.064" v="415" actId="1035"/>
          <ac:picMkLst>
            <pc:docMk/>
            <pc:sldMk cId="4162250763" sldId="259"/>
            <ac:picMk id="5" creationId="{3941F78E-9757-A270-8A4F-EEF946137797}"/>
          </ac:picMkLst>
        </pc:picChg>
      </pc:sldChg>
      <pc:sldChg chg="addSp delSp modSp new mod">
        <pc:chgData name="Rajrshi Dubey" userId="be894c19b9cee980" providerId="LiveId" clId="{1911D910-5A85-4568-8268-2B4E40A7526D}" dt="2024-10-17T17:23:21.101" v="266" actId="1076"/>
        <pc:sldMkLst>
          <pc:docMk/>
          <pc:sldMk cId="861512275" sldId="260"/>
        </pc:sldMkLst>
        <pc:spChg chg="del">
          <ac:chgData name="Rajrshi Dubey" userId="be894c19b9cee980" providerId="LiveId" clId="{1911D910-5A85-4568-8268-2B4E40A7526D}" dt="2024-10-17T17:22:35.962" v="259" actId="478"/>
          <ac:spMkLst>
            <pc:docMk/>
            <pc:sldMk cId="861512275" sldId="260"/>
            <ac:spMk id="2" creationId="{F868CC78-6DEE-88F7-8B9B-BD837E400B0A}"/>
          </ac:spMkLst>
        </pc:spChg>
        <pc:spChg chg="del">
          <ac:chgData name="Rajrshi Dubey" userId="be894c19b9cee980" providerId="LiveId" clId="{1911D910-5A85-4568-8268-2B4E40A7526D}" dt="2024-10-17T17:22:37.403" v="260" actId="478"/>
          <ac:spMkLst>
            <pc:docMk/>
            <pc:sldMk cId="861512275" sldId="260"/>
            <ac:spMk id="3" creationId="{98FD456D-49F9-3F7F-CE60-0C14812D3510}"/>
          </ac:spMkLst>
        </pc:spChg>
        <pc:picChg chg="add del">
          <ac:chgData name="Rajrshi Dubey" userId="be894c19b9cee980" providerId="LiveId" clId="{1911D910-5A85-4568-8268-2B4E40A7526D}" dt="2024-10-17T17:22:40.530" v="262" actId="478"/>
          <ac:picMkLst>
            <pc:docMk/>
            <pc:sldMk cId="861512275" sldId="260"/>
            <ac:picMk id="5" creationId="{F2509951-7811-675C-2CEC-1215088BF252}"/>
          </ac:picMkLst>
        </pc:picChg>
        <pc:picChg chg="add mod">
          <ac:chgData name="Rajrshi Dubey" userId="be894c19b9cee980" providerId="LiveId" clId="{1911D910-5A85-4568-8268-2B4E40A7526D}" dt="2024-10-17T17:22:55.861" v="264" actId="1076"/>
          <ac:picMkLst>
            <pc:docMk/>
            <pc:sldMk cId="861512275" sldId="260"/>
            <ac:picMk id="7" creationId="{F70CE4EF-85F7-9AFB-5B0F-7FC7CE0CE548}"/>
          </ac:picMkLst>
        </pc:picChg>
        <pc:picChg chg="add mod">
          <ac:chgData name="Rajrshi Dubey" userId="be894c19b9cee980" providerId="LiveId" clId="{1911D910-5A85-4568-8268-2B4E40A7526D}" dt="2024-10-17T17:23:21.101" v="266" actId="1076"/>
          <ac:picMkLst>
            <pc:docMk/>
            <pc:sldMk cId="861512275" sldId="260"/>
            <ac:picMk id="9" creationId="{B5EB710E-DC75-FDA1-B477-23937A04B4B2}"/>
          </ac:picMkLst>
        </pc:picChg>
      </pc:sldChg>
      <pc:sldChg chg="addSp delSp modSp new mod">
        <pc:chgData name="Rajrshi Dubey" userId="be894c19b9cee980" providerId="LiveId" clId="{1911D910-5A85-4568-8268-2B4E40A7526D}" dt="2024-10-17T17:25:33.773" v="325" actId="1076"/>
        <pc:sldMkLst>
          <pc:docMk/>
          <pc:sldMk cId="1576440603" sldId="261"/>
        </pc:sldMkLst>
        <pc:spChg chg="del">
          <ac:chgData name="Rajrshi Dubey" userId="be894c19b9cee980" providerId="LiveId" clId="{1911D910-5A85-4568-8268-2B4E40A7526D}" dt="2024-10-17T17:25:07.786" v="320" actId="478"/>
          <ac:spMkLst>
            <pc:docMk/>
            <pc:sldMk cId="1576440603" sldId="261"/>
            <ac:spMk id="2" creationId="{D54E5EC6-A4F1-22E8-D2C9-3500BBB82C3F}"/>
          </ac:spMkLst>
        </pc:spChg>
        <pc:spChg chg="del mod">
          <ac:chgData name="Rajrshi Dubey" userId="be894c19b9cee980" providerId="LiveId" clId="{1911D910-5A85-4568-8268-2B4E40A7526D}" dt="2024-10-17T17:25:23.419" v="323"/>
          <ac:spMkLst>
            <pc:docMk/>
            <pc:sldMk cId="1576440603" sldId="261"/>
            <ac:spMk id="3" creationId="{58081A43-51CB-60E3-992D-618100DC7BC3}"/>
          </ac:spMkLst>
        </pc:spChg>
        <pc:spChg chg="add mod">
          <ac:chgData name="Rajrshi Dubey" userId="be894c19b9cee980" providerId="LiveId" clId="{1911D910-5A85-4568-8268-2B4E40A7526D}" dt="2024-10-17T17:25:33.773" v="325" actId="1076"/>
          <ac:spMkLst>
            <pc:docMk/>
            <pc:sldMk cId="1576440603" sldId="261"/>
            <ac:spMk id="4" creationId="{C6E5841F-BCE1-13F8-5073-5DAD56A357AD}"/>
          </ac:spMkLst>
        </pc:spChg>
      </pc:sldChg>
      <pc:sldChg chg="modSp add mod">
        <pc:chgData name="Rajrshi Dubey" userId="be894c19b9cee980" providerId="LiveId" clId="{1911D910-5A85-4568-8268-2B4E40A7526D}" dt="2024-10-17T17:37:58.294" v="521" actId="20577"/>
        <pc:sldMkLst>
          <pc:docMk/>
          <pc:sldMk cId="1103507466" sldId="262"/>
        </pc:sldMkLst>
        <pc:spChg chg="mod">
          <ac:chgData name="Rajrshi Dubey" userId="be894c19b9cee980" providerId="LiveId" clId="{1911D910-5A85-4568-8268-2B4E40A7526D}" dt="2024-10-17T17:37:58.294" v="521" actId="20577"/>
          <ac:spMkLst>
            <pc:docMk/>
            <pc:sldMk cId="1103507466" sldId="262"/>
            <ac:spMk id="4" creationId="{7DF2F191-BD45-57DA-BF04-A64BE322F76F}"/>
          </ac:spMkLst>
        </pc:spChg>
      </pc:sldChg>
      <pc:sldChg chg="addSp delSp modSp new mod">
        <pc:chgData name="Rajrshi Dubey" userId="be894c19b9cee980" providerId="LiveId" clId="{1911D910-5A85-4568-8268-2B4E40A7526D}" dt="2024-10-17T18:53:57.349" v="1251" actId="1076"/>
        <pc:sldMkLst>
          <pc:docMk/>
          <pc:sldMk cId="3796748621" sldId="263"/>
        </pc:sldMkLst>
        <pc:spChg chg="del">
          <ac:chgData name="Rajrshi Dubey" userId="be894c19b9cee980" providerId="LiveId" clId="{1911D910-5A85-4568-8268-2B4E40A7526D}" dt="2024-10-17T18:02:02.289" v="523" actId="478"/>
          <ac:spMkLst>
            <pc:docMk/>
            <pc:sldMk cId="3796748621" sldId="263"/>
            <ac:spMk id="2" creationId="{62E496C3-34D1-46D2-087A-34537A8400B1}"/>
          </ac:spMkLst>
        </pc:spChg>
        <pc:spChg chg="del">
          <ac:chgData name="Rajrshi Dubey" userId="be894c19b9cee980" providerId="LiveId" clId="{1911D910-5A85-4568-8268-2B4E40A7526D}" dt="2024-10-17T18:02:03.997" v="524" actId="478"/>
          <ac:spMkLst>
            <pc:docMk/>
            <pc:sldMk cId="3796748621" sldId="263"/>
            <ac:spMk id="3" creationId="{7886485A-63A4-73F8-8946-23FFC1B33870}"/>
          </ac:spMkLst>
        </pc:spChg>
        <pc:spChg chg="add mod">
          <ac:chgData name="Rajrshi Dubey" userId="be894c19b9cee980" providerId="LiveId" clId="{1911D910-5A85-4568-8268-2B4E40A7526D}" dt="2024-10-17T18:18:42.449" v="1078" actId="20577"/>
          <ac:spMkLst>
            <pc:docMk/>
            <pc:sldMk cId="3796748621" sldId="263"/>
            <ac:spMk id="6" creationId="{BDA77FBC-028C-C423-DFE3-7271BEEC4532}"/>
          </ac:spMkLst>
        </pc:spChg>
        <pc:picChg chg="add del mod">
          <ac:chgData name="Rajrshi Dubey" userId="be894c19b9cee980" providerId="LiveId" clId="{1911D910-5A85-4568-8268-2B4E40A7526D}" dt="2024-10-17T18:46:11.015" v="1184" actId="478"/>
          <ac:picMkLst>
            <pc:docMk/>
            <pc:sldMk cId="3796748621" sldId="263"/>
            <ac:picMk id="5" creationId="{8BEE16B6-44EC-CCC9-2AE2-D9B4E25E241B}"/>
          </ac:picMkLst>
        </pc:picChg>
        <pc:picChg chg="add del mod">
          <ac:chgData name="Rajrshi Dubey" userId="be894c19b9cee980" providerId="LiveId" clId="{1911D910-5A85-4568-8268-2B4E40A7526D}" dt="2024-10-17T18:53:52.273" v="1247" actId="478"/>
          <ac:picMkLst>
            <pc:docMk/>
            <pc:sldMk cId="3796748621" sldId="263"/>
            <ac:picMk id="8" creationId="{2DD34E92-05DD-CEB2-BE33-87384AEFC089}"/>
          </ac:picMkLst>
        </pc:picChg>
        <pc:picChg chg="add mod">
          <ac:chgData name="Rajrshi Dubey" userId="be894c19b9cee980" providerId="LiveId" clId="{1911D910-5A85-4568-8268-2B4E40A7526D}" dt="2024-10-17T18:53:57.349" v="1251" actId="1076"/>
          <ac:picMkLst>
            <pc:docMk/>
            <pc:sldMk cId="3796748621" sldId="263"/>
            <ac:picMk id="10" creationId="{6BF0C1E1-250F-D19C-E2C9-FD41613CACDB}"/>
          </ac:picMkLst>
        </pc:picChg>
      </pc:sldChg>
      <pc:sldChg chg="addSp delSp modSp new mod">
        <pc:chgData name="Rajrshi Dubey" userId="be894c19b9cee980" providerId="LiveId" clId="{1911D910-5A85-4568-8268-2B4E40A7526D}" dt="2024-10-17T18:54:36.076" v="1256" actId="1076"/>
        <pc:sldMkLst>
          <pc:docMk/>
          <pc:sldMk cId="3470742385" sldId="264"/>
        </pc:sldMkLst>
        <pc:spChg chg="del">
          <ac:chgData name="Rajrshi Dubey" userId="be894c19b9cee980" providerId="LiveId" clId="{1911D910-5A85-4568-8268-2B4E40A7526D}" dt="2024-10-17T18:18:53.820" v="1080" actId="478"/>
          <ac:spMkLst>
            <pc:docMk/>
            <pc:sldMk cId="3470742385" sldId="264"/>
            <ac:spMk id="2" creationId="{53BF424F-4ABD-6E7A-6652-F8185C3C3436}"/>
          </ac:spMkLst>
        </pc:spChg>
        <pc:spChg chg="del">
          <ac:chgData name="Rajrshi Dubey" userId="be894c19b9cee980" providerId="LiveId" clId="{1911D910-5A85-4568-8268-2B4E40A7526D}" dt="2024-10-17T18:18:55.463" v="1081" actId="478"/>
          <ac:spMkLst>
            <pc:docMk/>
            <pc:sldMk cId="3470742385" sldId="264"/>
            <ac:spMk id="3" creationId="{5FCBFCA9-1EEA-64AC-4D7E-B99AFBE895B9}"/>
          </ac:spMkLst>
        </pc:spChg>
        <pc:spChg chg="add mod">
          <ac:chgData name="Rajrshi Dubey" userId="be894c19b9cee980" providerId="LiveId" clId="{1911D910-5A85-4568-8268-2B4E40A7526D}" dt="2024-10-17T18:47:55.276" v="1219" actId="20577"/>
          <ac:spMkLst>
            <pc:docMk/>
            <pc:sldMk cId="3470742385" sldId="264"/>
            <ac:spMk id="4" creationId="{F4055146-C813-948A-7238-49469919CF3A}"/>
          </ac:spMkLst>
        </pc:spChg>
        <pc:spChg chg="add mod">
          <ac:chgData name="Rajrshi Dubey" userId="be894c19b9cee980" providerId="LiveId" clId="{1911D910-5A85-4568-8268-2B4E40A7526D}" dt="2024-10-17T18:47:45.091" v="1210" actId="113"/>
          <ac:spMkLst>
            <pc:docMk/>
            <pc:sldMk cId="3470742385" sldId="264"/>
            <ac:spMk id="9" creationId="{00DABA44-BEDF-C605-7F21-A7DC0A90D8C2}"/>
          </ac:spMkLst>
        </pc:spChg>
        <pc:picChg chg="add del mod">
          <ac:chgData name="Rajrshi Dubey" userId="be894c19b9cee980" providerId="LiveId" clId="{1911D910-5A85-4568-8268-2B4E40A7526D}" dt="2024-10-17T18:46:57.928" v="1189" actId="478"/>
          <ac:picMkLst>
            <pc:docMk/>
            <pc:sldMk cId="3470742385" sldId="264"/>
            <ac:picMk id="6" creationId="{7C571D64-D186-A032-EE3A-E3753074E9B4}"/>
          </ac:picMkLst>
        </pc:picChg>
        <pc:picChg chg="add del mod">
          <ac:chgData name="Rajrshi Dubey" userId="be894c19b9cee980" providerId="LiveId" clId="{1911D910-5A85-4568-8268-2B4E40A7526D}" dt="2024-10-17T18:54:29.816" v="1252" actId="478"/>
          <ac:picMkLst>
            <pc:docMk/>
            <pc:sldMk cId="3470742385" sldId="264"/>
            <ac:picMk id="8" creationId="{E82CC584-8B38-CF3B-AE91-49EF7D2CB23A}"/>
          </ac:picMkLst>
        </pc:picChg>
        <pc:picChg chg="add mod">
          <ac:chgData name="Rajrshi Dubey" userId="be894c19b9cee980" providerId="LiveId" clId="{1911D910-5A85-4568-8268-2B4E40A7526D}" dt="2024-10-17T18:54:36.076" v="1256" actId="1076"/>
          <ac:picMkLst>
            <pc:docMk/>
            <pc:sldMk cId="3470742385" sldId="264"/>
            <ac:picMk id="11" creationId="{9E00EBDC-4BC2-6232-C8DC-6DE6BA54615B}"/>
          </ac:picMkLst>
        </pc:picChg>
      </pc:sldChg>
      <pc:sldChg chg="addSp delSp modSp new mod">
        <pc:chgData name="Rajrshi Dubey" userId="be894c19b9cee980" providerId="LiveId" clId="{1911D910-5A85-4568-8268-2B4E40A7526D}" dt="2024-10-17T18:37:25.408" v="1180" actId="12"/>
        <pc:sldMkLst>
          <pc:docMk/>
          <pc:sldMk cId="335198165" sldId="265"/>
        </pc:sldMkLst>
        <pc:spChg chg="del">
          <ac:chgData name="Rajrshi Dubey" userId="be894c19b9cee980" providerId="LiveId" clId="{1911D910-5A85-4568-8268-2B4E40A7526D}" dt="2024-10-17T18:24:38.366" v="1090" actId="478"/>
          <ac:spMkLst>
            <pc:docMk/>
            <pc:sldMk cId="335198165" sldId="265"/>
            <ac:spMk id="2" creationId="{07A1B0FF-580A-32B5-686B-876B20A0F8DF}"/>
          </ac:spMkLst>
        </pc:spChg>
        <pc:spChg chg="del">
          <ac:chgData name="Rajrshi Dubey" userId="be894c19b9cee980" providerId="LiveId" clId="{1911D910-5A85-4568-8268-2B4E40A7526D}" dt="2024-10-17T18:24:39.573" v="1091" actId="478"/>
          <ac:spMkLst>
            <pc:docMk/>
            <pc:sldMk cId="335198165" sldId="265"/>
            <ac:spMk id="3" creationId="{EDBA4ADC-592A-6F29-EC68-8B354E7AB27F}"/>
          </ac:spMkLst>
        </pc:spChg>
        <pc:spChg chg="add mod">
          <ac:chgData name="Rajrshi Dubey" userId="be894c19b9cee980" providerId="LiveId" clId="{1911D910-5A85-4568-8268-2B4E40A7526D}" dt="2024-10-17T18:36:52.758" v="1150"/>
          <ac:spMkLst>
            <pc:docMk/>
            <pc:sldMk cId="335198165" sldId="265"/>
            <ac:spMk id="6" creationId="{FC9BB784-0B6B-A606-FAB4-CFE5C368A307}"/>
          </ac:spMkLst>
        </pc:spChg>
        <pc:spChg chg="add mod">
          <ac:chgData name="Rajrshi Dubey" userId="be894c19b9cee980" providerId="LiveId" clId="{1911D910-5A85-4568-8268-2B4E40A7526D}" dt="2024-10-17T18:37:25.408" v="1180" actId="12"/>
          <ac:spMkLst>
            <pc:docMk/>
            <pc:sldMk cId="335198165" sldId="265"/>
            <ac:spMk id="7" creationId="{B42C1E0D-EA7D-12DB-3617-4DD0DBC84B6F}"/>
          </ac:spMkLst>
        </pc:spChg>
        <pc:picChg chg="add mod">
          <ac:chgData name="Rajrshi Dubey" userId="be894c19b9cee980" providerId="LiveId" clId="{1911D910-5A85-4568-8268-2B4E40A7526D}" dt="2024-10-17T18:36:56.144" v="1151" actId="1076"/>
          <ac:picMkLst>
            <pc:docMk/>
            <pc:sldMk cId="335198165" sldId="265"/>
            <ac:picMk id="5" creationId="{2C95884D-10BE-67BD-407E-5C1BC14A4D47}"/>
          </ac:picMkLst>
        </pc:picChg>
      </pc:sldChg>
      <pc:sldChg chg="addSp delSp modSp new mod">
        <pc:chgData name="Rajrshi Dubey" userId="be894c19b9cee980" providerId="LiveId" clId="{1911D910-5A85-4568-8268-2B4E40A7526D}" dt="2024-10-17T18:29:57.978" v="1100" actId="1076"/>
        <pc:sldMkLst>
          <pc:docMk/>
          <pc:sldMk cId="1668618497" sldId="266"/>
        </pc:sldMkLst>
        <pc:spChg chg="del">
          <ac:chgData name="Rajrshi Dubey" userId="be894c19b9cee980" providerId="LiveId" clId="{1911D910-5A85-4568-8268-2B4E40A7526D}" dt="2024-10-17T18:26:33.071" v="1095" actId="478"/>
          <ac:spMkLst>
            <pc:docMk/>
            <pc:sldMk cId="1668618497" sldId="266"/>
            <ac:spMk id="2" creationId="{23A3B567-E328-7B3D-1379-00C0FF2F9473}"/>
          </ac:spMkLst>
        </pc:spChg>
        <pc:spChg chg="del">
          <ac:chgData name="Rajrshi Dubey" userId="be894c19b9cee980" providerId="LiveId" clId="{1911D910-5A85-4568-8268-2B4E40A7526D}" dt="2024-10-17T18:26:34.064" v="1096" actId="478"/>
          <ac:spMkLst>
            <pc:docMk/>
            <pc:sldMk cId="1668618497" sldId="266"/>
            <ac:spMk id="3" creationId="{84BB2CFB-9FC0-39C4-3B4A-A0A06560AF30}"/>
          </ac:spMkLst>
        </pc:spChg>
        <pc:picChg chg="add del">
          <ac:chgData name="Rajrshi Dubey" userId="be894c19b9cee980" providerId="LiveId" clId="{1911D910-5A85-4568-8268-2B4E40A7526D}" dt="2024-10-17T18:29:52.615" v="1098" actId="478"/>
          <ac:picMkLst>
            <pc:docMk/>
            <pc:sldMk cId="1668618497" sldId="266"/>
            <ac:picMk id="5" creationId="{41C28387-E24F-29D7-8553-948CBC92852A}"/>
          </ac:picMkLst>
        </pc:picChg>
        <pc:picChg chg="add mod">
          <ac:chgData name="Rajrshi Dubey" userId="be894c19b9cee980" providerId="LiveId" clId="{1911D910-5A85-4568-8268-2B4E40A7526D}" dt="2024-10-17T18:29:57.978" v="1100" actId="1076"/>
          <ac:picMkLst>
            <pc:docMk/>
            <pc:sldMk cId="1668618497" sldId="266"/>
            <ac:picMk id="7" creationId="{18C5E432-DB01-6719-9BF9-15005CCFC80E}"/>
          </ac:picMkLst>
        </pc:picChg>
      </pc:sldChg>
      <pc:sldChg chg="addSp delSp modSp new mod">
        <pc:chgData name="Rajrshi Dubey" userId="be894c19b9cee980" providerId="LiveId" clId="{1911D910-5A85-4568-8268-2B4E40A7526D}" dt="2024-10-17T18:56:02.886" v="1260" actId="14100"/>
        <pc:sldMkLst>
          <pc:docMk/>
          <pc:sldMk cId="173901835" sldId="267"/>
        </pc:sldMkLst>
        <pc:spChg chg="del">
          <ac:chgData name="Rajrshi Dubey" userId="be894c19b9cee980" providerId="LiveId" clId="{1911D910-5A85-4568-8268-2B4E40A7526D}" dt="2024-10-17T18:30:03.053" v="1102" actId="478"/>
          <ac:spMkLst>
            <pc:docMk/>
            <pc:sldMk cId="173901835" sldId="267"/>
            <ac:spMk id="2" creationId="{20F89CDB-33CC-ECCD-E0D0-731600A58686}"/>
          </ac:spMkLst>
        </pc:spChg>
        <pc:spChg chg="del">
          <ac:chgData name="Rajrshi Dubey" userId="be894c19b9cee980" providerId="LiveId" clId="{1911D910-5A85-4568-8268-2B4E40A7526D}" dt="2024-10-17T18:30:04" v="1103" actId="478"/>
          <ac:spMkLst>
            <pc:docMk/>
            <pc:sldMk cId="173901835" sldId="267"/>
            <ac:spMk id="3" creationId="{7F01E06E-9454-2F23-EC5F-DC2360B5387C}"/>
          </ac:spMkLst>
        </pc:spChg>
        <pc:picChg chg="add del">
          <ac:chgData name="Rajrshi Dubey" userId="be894c19b9cee980" providerId="LiveId" clId="{1911D910-5A85-4568-8268-2B4E40A7526D}" dt="2024-10-17T18:49:08.162" v="1220" actId="478"/>
          <ac:picMkLst>
            <pc:docMk/>
            <pc:sldMk cId="173901835" sldId="267"/>
            <ac:picMk id="5" creationId="{2887B02F-D0F7-2399-3C4D-41BA6B3D0CC6}"/>
          </ac:picMkLst>
        </pc:picChg>
        <pc:picChg chg="add del mod">
          <ac:chgData name="Rajrshi Dubey" userId="be894c19b9cee980" providerId="LiveId" clId="{1911D910-5A85-4568-8268-2B4E40A7526D}" dt="2024-10-17T18:55:58.896" v="1257" actId="478"/>
          <ac:picMkLst>
            <pc:docMk/>
            <pc:sldMk cId="173901835" sldId="267"/>
            <ac:picMk id="7" creationId="{A0D134C0-C843-DB38-3C78-9111F0254304}"/>
          </ac:picMkLst>
        </pc:picChg>
        <pc:picChg chg="add mod">
          <ac:chgData name="Rajrshi Dubey" userId="be894c19b9cee980" providerId="LiveId" clId="{1911D910-5A85-4568-8268-2B4E40A7526D}" dt="2024-10-17T18:56:02.886" v="1260" actId="14100"/>
          <ac:picMkLst>
            <pc:docMk/>
            <pc:sldMk cId="173901835" sldId="267"/>
            <ac:picMk id="9" creationId="{B846CF82-C979-D757-34B2-25853D75D1E5}"/>
          </ac:picMkLst>
        </pc:picChg>
      </pc:sldChg>
      <pc:sldChg chg="addSp delSp modSp new mod">
        <pc:chgData name="Rajrshi Dubey" userId="be894c19b9cee980" providerId="LiveId" clId="{1911D910-5A85-4568-8268-2B4E40A7526D}" dt="2024-10-17T18:56:46.348" v="1265" actId="1076"/>
        <pc:sldMkLst>
          <pc:docMk/>
          <pc:sldMk cId="3854665531" sldId="268"/>
        </pc:sldMkLst>
        <pc:spChg chg="del">
          <ac:chgData name="Rajrshi Dubey" userId="be894c19b9cee980" providerId="LiveId" clId="{1911D910-5A85-4568-8268-2B4E40A7526D}" dt="2024-10-17T18:31:45.656" v="1106" actId="478"/>
          <ac:spMkLst>
            <pc:docMk/>
            <pc:sldMk cId="3854665531" sldId="268"/>
            <ac:spMk id="2" creationId="{4EF9D55F-6D76-1386-F7B2-6232F2DE3618}"/>
          </ac:spMkLst>
        </pc:spChg>
        <pc:spChg chg="del">
          <ac:chgData name="Rajrshi Dubey" userId="be894c19b9cee980" providerId="LiveId" clId="{1911D910-5A85-4568-8268-2B4E40A7526D}" dt="2024-10-17T18:31:47.190" v="1107" actId="478"/>
          <ac:spMkLst>
            <pc:docMk/>
            <pc:sldMk cId="3854665531" sldId="268"/>
            <ac:spMk id="3" creationId="{E0098A23-B46C-7E56-842E-1B3FC0A2CD73}"/>
          </ac:spMkLst>
        </pc:spChg>
        <pc:spChg chg="add del mod">
          <ac:chgData name="Rajrshi Dubey" userId="be894c19b9cee980" providerId="LiveId" clId="{1911D910-5A85-4568-8268-2B4E40A7526D}" dt="2024-10-17T18:36:49.318" v="1149" actId="21"/>
          <ac:spMkLst>
            <pc:docMk/>
            <pc:sldMk cId="3854665531" sldId="268"/>
            <ac:spMk id="4" creationId="{FC9BB784-0B6B-A606-FAB4-CFE5C368A307}"/>
          </ac:spMkLst>
        </pc:spChg>
        <pc:spChg chg="add mod">
          <ac:chgData name="Rajrshi Dubey" userId="be894c19b9cee980" providerId="LiveId" clId="{1911D910-5A85-4568-8268-2B4E40A7526D}" dt="2024-10-17T18:50:19.765" v="1243" actId="1076"/>
          <ac:spMkLst>
            <pc:docMk/>
            <pc:sldMk cId="3854665531" sldId="268"/>
            <ac:spMk id="9" creationId="{C4009CC0-6096-C64B-493A-BA0AEC0D2DA2}"/>
          </ac:spMkLst>
        </pc:spChg>
        <pc:picChg chg="add mod">
          <ac:chgData name="Rajrshi Dubey" userId="be894c19b9cee980" providerId="LiveId" clId="{1911D910-5A85-4568-8268-2B4E40A7526D}" dt="2024-10-17T18:50:21.622" v="1246" actId="1037"/>
          <ac:picMkLst>
            <pc:docMk/>
            <pc:sldMk cId="3854665531" sldId="268"/>
            <ac:picMk id="6" creationId="{F1A3F3C3-9086-833F-2401-E90C49C04E42}"/>
          </ac:picMkLst>
        </pc:picChg>
        <pc:picChg chg="add del mod">
          <ac:chgData name="Rajrshi Dubey" userId="be894c19b9cee980" providerId="LiveId" clId="{1911D910-5A85-4568-8268-2B4E40A7526D}" dt="2024-10-17T18:50:02.346" v="1224" actId="478"/>
          <ac:picMkLst>
            <pc:docMk/>
            <pc:sldMk cId="3854665531" sldId="268"/>
            <ac:picMk id="8" creationId="{56D83E52-D7AE-5C18-4791-49DDF2C51C05}"/>
          </ac:picMkLst>
        </pc:picChg>
        <pc:picChg chg="add del mod">
          <ac:chgData name="Rajrshi Dubey" userId="be894c19b9cee980" providerId="LiveId" clId="{1911D910-5A85-4568-8268-2B4E40A7526D}" dt="2024-10-17T18:56:40.642" v="1261" actId="478"/>
          <ac:picMkLst>
            <pc:docMk/>
            <pc:sldMk cId="3854665531" sldId="268"/>
            <ac:picMk id="11" creationId="{462C2BCB-4136-8B53-E348-C54273A8AD00}"/>
          </ac:picMkLst>
        </pc:picChg>
        <pc:picChg chg="add mod">
          <ac:chgData name="Rajrshi Dubey" userId="be894c19b9cee980" providerId="LiveId" clId="{1911D910-5A85-4568-8268-2B4E40A7526D}" dt="2024-10-17T18:56:46.348" v="1265" actId="1076"/>
          <ac:picMkLst>
            <pc:docMk/>
            <pc:sldMk cId="3854665531" sldId="268"/>
            <ac:picMk id="13" creationId="{6D1A0925-9FCA-5326-304E-8C6F0A9E7FED}"/>
          </ac:picMkLst>
        </pc:picChg>
      </pc:sldChg>
      <pc:sldChg chg="addSp delSp new mod">
        <pc:chgData name="Rajrshi Dubey" userId="be894c19b9cee980" providerId="LiveId" clId="{1911D910-5A85-4568-8268-2B4E40A7526D}" dt="2024-10-17T18:57:14.632" v="1268" actId="22"/>
        <pc:sldMkLst>
          <pc:docMk/>
          <pc:sldMk cId="1864144505" sldId="269"/>
        </pc:sldMkLst>
        <pc:spChg chg="del">
          <ac:chgData name="Rajrshi Dubey" userId="be894c19b9cee980" providerId="LiveId" clId="{1911D910-5A85-4568-8268-2B4E40A7526D}" dt="2024-10-17T18:57:12.674" v="1266" actId="478"/>
          <ac:spMkLst>
            <pc:docMk/>
            <pc:sldMk cId="1864144505" sldId="269"/>
            <ac:spMk id="2" creationId="{452F18F8-5D4A-3980-2DE5-0975AE6C641A}"/>
          </ac:spMkLst>
        </pc:spChg>
        <pc:spChg chg="del">
          <ac:chgData name="Rajrshi Dubey" userId="be894c19b9cee980" providerId="LiveId" clId="{1911D910-5A85-4568-8268-2B4E40A7526D}" dt="2024-10-17T18:57:13.741" v="1267" actId="478"/>
          <ac:spMkLst>
            <pc:docMk/>
            <pc:sldMk cId="1864144505" sldId="269"/>
            <ac:spMk id="3" creationId="{B76B4C95-39AB-B1A2-7719-5D44B07B3623}"/>
          </ac:spMkLst>
        </pc:spChg>
        <pc:picChg chg="add">
          <ac:chgData name="Rajrshi Dubey" userId="be894c19b9cee980" providerId="LiveId" clId="{1911D910-5A85-4568-8268-2B4E40A7526D}" dt="2024-10-17T18:57:14.632" v="1268" actId="22"/>
          <ac:picMkLst>
            <pc:docMk/>
            <pc:sldMk cId="1864144505" sldId="269"/>
            <ac:picMk id="5" creationId="{C8FC6623-1D17-056E-40B1-3D77D5866ACE}"/>
          </ac:picMkLst>
        </pc:picChg>
      </pc:sldChg>
      <pc:sldChg chg="addSp delSp modSp new mod">
        <pc:chgData name="Rajrshi Dubey" userId="be894c19b9cee980" providerId="LiveId" clId="{1911D910-5A85-4568-8268-2B4E40A7526D}" dt="2024-10-17T19:32:18.760" v="1482" actId="20577"/>
        <pc:sldMkLst>
          <pc:docMk/>
          <pc:sldMk cId="951376034" sldId="270"/>
        </pc:sldMkLst>
        <pc:spChg chg="del">
          <ac:chgData name="Rajrshi Dubey" userId="be894c19b9cee980" providerId="LiveId" clId="{1911D910-5A85-4568-8268-2B4E40A7526D}" dt="2024-10-17T18:57:34.224" v="1270" actId="478"/>
          <ac:spMkLst>
            <pc:docMk/>
            <pc:sldMk cId="951376034" sldId="270"/>
            <ac:spMk id="2" creationId="{FACFA9FA-B22F-9261-A0B9-2A7CDE406D12}"/>
          </ac:spMkLst>
        </pc:spChg>
        <pc:spChg chg="del">
          <ac:chgData name="Rajrshi Dubey" userId="be894c19b9cee980" providerId="LiveId" clId="{1911D910-5A85-4568-8268-2B4E40A7526D}" dt="2024-10-17T18:57:35.718" v="1271" actId="478"/>
          <ac:spMkLst>
            <pc:docMk/>
            <pc:sldMk cId="951376034" sldId="270"/>
            <ac:spMk id="3" creationId="{95E5C6B4-C4D4-00EC-FD20-DFB9A715CD2E}"/>
          </ac:spMkLst>
        </pc:spChg>
        <pc:spChg chg="add mod">
          <ac:chgData name="Rajrshi Dubey" userId="be894c19b9cee980" providerId="LiveId" clId="{1911D910-5A85-4568-8268-2B4E40A7526D}" dt="2024-10-17T19:32:18.760" v="1482" actId="20577"/>
          <ac:spMkLst>
            <pc:docMk/>
            <pc:sldMk cId="951376034" sldId="270"/>
            <ac:spMk id="4" creationId="{AA108463-0463-AA96-2851-65DBBECF31AB}"/>
          </ac:spMkLst>
        </pc:spChg>
      </pc:sldChg>
      <pc:sldChg chg="addSp delSp modSp new mod">
        <pc:chgData name="Rajrshi Dubey" userId="be894c19b9cee980" providerId="LiveId" clId="{1911D910-5A85-4568-8268-2B4E40A7526D}" dt="2024-10-17T19:10:41.883" v="1320" actId="1076"/>
        <pc:sldMkLst>
          <pc:docMk/>
          <pc:sldMk cId="918047015" sldId="271"/>
        </pc:sldMkLst>
        <pc:spChg chg="del">
          <ac:chgData name="Rajrshi Dubey" userId="be894c19b9cee980" providerId="LiveId" clId="{1911D910-5A85-4568-8268-2B4E40A7526D}" dt="2024-10-17T18:58:17.149" v="1293" actId="478"/>
          <ac:spMkLst>
            <pc:docMk/>
            <pc:sldMk cId="918047015" sldId="271"/>
            <ac:spMk id="2" creationId="{830FC0EE-3BA6-4C06-9CDE-F883D1B643D5}"/>
          </ac:spMkLst>
        </pc:spChg>
        <pc:spChg chg="del">
          <ac:chgData name="Rajrshi Dubey" userId="be894c19b9cee980" providerId="LiveId" clId="{1911D910-5A85-4568-8268-2B4E40A7526D}" dt="2024-10-17T18:58:18.749" v="1294" actId="478"/>
          <ac:spMkLst>
            <pc:docMk/>
            <pc:sldMk cId="918047015" sldId="271"/>
            <ac:spMk id="3" creationId="{4587FADE-2C4B-30E0-F223-440C47F37E70}"/>
          </ac:spMkLst>
        </pc:spChg>
        <pc:spChg chg="add mod">
          <ac:chgData name="Rajrshi Dubey" userId="be894c19b9cee980" providerId="LiveId" clId="{1911D910-5A85-4568-8268-2B4E40A7526D}" dt="2024-10-17T19:07:43" v="1310" actId="20577"/>
          <ac:spMkLst>
            <pc:docMk/>
            <pc:sldMk cId="918047015" sldId="271"/>
            <ac:spMk id="4" creationId="{A8950D53-5C48-42E0-1C19-D41E3BD4DB12}"/>
          </ac:spMkLst>
        </pc:spChg>
        <pc:picChg chg="add del mod">
          <ac:chgData name="Rajrshi Dubey" userId="be894c19b9cee980" providerId="LiveId" clId="{1911D910-5A85-4568-8268-2B4E40A7526D}" dt="2024-10-17T19:10:39.010" v="1318" actId="478"/>
          <ac:picMkLst>
            <pc:docMk/>
            <pc:sldMk cId="918047015" sldId="271"/>
            <ac:picMk id="6" creationId="{B40ED30C-900F-788C-7D59-573AB4328DE3}"/>
          </ac:picMkLst>
        </pc:picChg>
        <pc:picChg chg="add mod">
          <ac:chgData name="Rajrshi Dubey" userId="be894c19b9cee980" providerId="LiveId" clId="{1911D910-5A85-4568-8268-2B4E40A7526D}" dt="2024-10-17T19:10:41.883" v="1320" actId="1076"/>
          <ac:picMkLst>
            <pc:docMk/>
            <pc:sldMk cId="918047015" sldId="271"/>
            <ac:picMk id="8" creationId="{54E1EC17-8DFA-99A6-7442-AEFB2D7C9F9B}"/>
          </ac:picMkLst>
        </pc:picChg>
      </pc:sldChg>
      <pc:sldChg chg="addSp delSp modSp new mod">
        <pc:chgData name="Rajrshi Dubey" userId="be894c19b9cee980" providerId="LiveId" clId="{1911D910-5A85-4568-8268-2B4E40A7526D}" dt="2024-10-17T19:13:00.812" v="1345" actId="1076"/>
        <pc:sldMkLst>
          <pc:docMk/>
          <pc:sldMk cId="1184583444" sldId="272"/>
        </pc:sldMkLst>
        <pc:spChg chg="del">
          <ac:chgData name="Rajrshi Dubey" userId="be894c19b9cee980" providerId="LiveId" clId="{1911D910-5A85-4568-8268-2B4E40A7526D}" dt="2024-10-17T19:08:50.269" v="1313" actId="478"/>
          <ac:spMkLst>
            <pc:docMk/>
            <pc:sldMk cId="1184583444" sldId="272"/>
            <ac:spMk id="2" creationId="{C6ADD118-A843-13A3-5696-3725C8FB2B2F}"/>
          </ac:spMkLst>
        </pc:spChg>
        <pc:spChg chg="del">
          <ac:chgData name="Rajrshi Dubey" userId="be894c19b9cee980" providerId="LiveId" clId="{1911D910-5A85-4568-8268-2B4E40A7526D}" dt="2024-10-17T19:08:51.946" v="1314" actId="478"/>
          <ac:spMkLst>
            <pc:docMk/>
            <pc:sldMk cId="1184583444" sldId="272"/>
            <ac:spMk id="3" creationId="{53C18A7E-3F74-7F9A-0D93-4C9097BB0BEA}"/>
          </ac:spMkLst>
        </pc:spChg>
        <pc:spChg chg="add mod">
          <ac:chgData name="Rajrshi Dubey" userId="be894c19b9cee980" providerId="LiveId" clId="{1911D910-5A85-4568-8268-2B4E40A7526D}" dt="2024-10-17T19:12:59.524" v="1344" actId="1076"/>
          <ac:spMkLst>
            <pc:docMk/>
            <pc:sldMk cId="1184583444" sldId="272"/>
            <ac:spMk id="8" creationId="{B8DE5231-BA32-26E0-E1BF-F4924C6F445A}"/>
          </ac:spMkLst>
        </pc:spChg>
        <pc:picChg chg="add mod">
          <ac:chgData name="Rajrshi Dubey" userId="be894c19b9cee980" providerId="LiveId" clId="{1911D910-5A85-4568-8268-2B4E40A7526D}" dt="2024-10-17T19:08:55.540" v="1317" actId="1076"/>
          <ac:picMkLst>
            <pc:docMk/>
            <pc:sldMk cId="1184583444" sldId="272"/>
            <ac:picMk id="5" creationId="{B294F685-E191-F0CB-C60E-076F46C1B48A}"/>
          </ac:picMkLst>
        </pc:picChg>
        <pc:picChg chg="add mod">
          <ac:chgData name="Rajrshi Dubey" userId="be894c19b9cee980" providerId="LiveId" clId="{1911D910-5A85-4568-8268-2B4E40A7526D}" dt="2024-10-17T19:13:00.812" v="1345" actId="1076"/>
          <ac:picMkLst>
            <pc:docMk/>
            <pc:sldMk cId="1184583444" sldId="272"/>
            <ac:picMk id="7" creationId="{3D3FAFE2-1D9E-74A2-521C-1E88DE40192A}"/>
          </ac:picMkLst>
        </pc:picChg>
      </pc:sldChg>
      <pc:sldChg chg="addSp delSp modSp new mod">
        <pc:chgData name="Rajrshi Dubey" userId="be894c19b9cee980" providerId="LiveId" clId="{1911D910-5A85-4568-8268-2B4E40A7526D}" dt="2024-10-17T19:14:11.147" v="1354" actId="1076"/>
        <pc:sldMkLst>
          <pc:docMk/>
          <pc:sldMk cId="1568048612" sldId="273"/>
        </pc:sldMkLst>
        <pc:spChg chg="del">
          <ac:chgData name="Rajrshi Dubey" userId="be894c19b9cee980" providerId="LiveId" clId="{1911D910-5A85-4568-8268-2B4E40A7526D}" dt="2024-10-17T19:13:38.074" v="1347" actId="478"/>
          <ac:spMkLst>
            <pc:docMk/>
            <pc:sldMk cId="1568048612" sldId="273"/>
            <ac:spMk id="2" creationId="{AF2723BF-8510-F9D8-F120-8128C77958ED}"/>
          </ac:spMkLst>
        </pc:spChg>
        <pc:spChg chg="del">
          <ac:chgData name="Rajrshi Dubey" userId="be894c19b9cee980" providerId="LiveId" clId="{1911D910-5A85-4568-8268-2B4E40A7526D}" dt="2024-10-17T19:13:40.215" v="1348" actId="478"/>
          <ac:spMkLst>
            <pc:docMk/>
            <pc:sldMk cId="1568048612" sldId="273"/>
            <ac:spMk id="3" creationId="{6BD852D2-FDD4-8E4E-7C71-232E0D39C259}"/>
          </ac:spMkLst>
        </pc:spChg>
        <pc:picChg chg="add mod">
          <ac:chgData name="Rajrshi Dubey" userId="be894c19b9cee980" providerId="LiveId" clId="{1911D910-5A85-4568-8268-2B4E40A7526D}" dt="2024-10-17T19:13:43.699" v="1350" actId="1076"/>
          <ac:picMkLst>
            <pc:docMk/>
            <pc:sldMk cId="1568048612" sldId="273"/>
            <ac:picMk id="5" creationId="{8CACD4C7-A083-1825-2DAC-68D26C96D433}"/>
          </ac:picMkLst>
        </pc:picChg>
        <pc:picChg chg="add del">
          <ac:chgData name="Rajrshi Dubey" userId="be894c19b9cee980" providerId="LiveId" clId="{1911D910-5A85-4568-8268-2B4E40A7526D}" dt="2024-10-17T19:14:08.407" v="1352" actId="478"/>
          <ac:picMkLst>
            <pc:docMk/>
            <pc:sldMk cId="1568048612" sldId="273"/>
            <ac:picMk id="7" creationId="{13BE370C-3496-F5F7-7A04-794C7B4EA825}"/>
          </ac:picMkLst>
        </pc:picChg>
        <pc:picChg chg="add mod">
          <ac:chgData name="Rajrshi Dubey" userId="be894c19b9cee980" providerId="LiveId" clId="{1911D910-5A85-4568-8268-2B4E40A7526D}" dt="2024-10-17T19:14:11.147" v="1354" actId="1076"/>
          <ac:picMkLst>
            <pc:docMk/>
            <pc:sldMk cId="1568048612" sldId="273"/>
            <ac:picMk id="9" creationId="{BD276EC3-8057-A4AE-12DC-708F2A6B1A0B}"/>
          </ac:picMkLst>
        </pc:picChg>
      </pc:sldChg>
      <pc:sldChg chg="addSp delSp modSp new mod">
        <pc:chgData name="Rajrshi Dubey" userId="be894c19b9cee980" providerId="LiveId" clId="{1911D910-5A85-4568-8268-2B4E40A7526D}" dt="2024-10-17T19:16:49.417" v="1426" actId="20577"/>
        <pc:sldMkLst>
          <pc:docMk/>
          <pc:sldMk cId="2673543117" sldId="274"/>
        </pc:sldMkLst>
        <pc:spChg chg="mod">
          <ac:chgData name="Rajrshi Dubey" userId="be894c19b9cee980" providerId="LiveId" clId="{1911D910-5A85-4568-8268-2B4E40A7526D}" dt="2024-10-17T19:15:52.056" v="1392" actId="122"/>
          <ac:spMkLst>
            <pc:docMk/>
            <pc:sldMk cId="2673543117" sldId="274"/>
            <ac:spMk id="2" creationId="{9725E6AF-2B0D-61E1-DABF-E6265F1822D4}"/>
          </ac:spMkLst>
        </pc:spChg>
        <pc:spChg chg="del">
          <ac:chgData name="Rajrshi Dubey" userId="be894c19b9cee980" providerId="LiveId" clId="{1911D910-5A85-4568-8268-2B4E40A7526D}" dt="2024-10-17T19:15:42.295" v="1389" actId="478"/>
          <ac:spMkLst>
            <pc:docMk/>
            <pc:sldMk cId="2673543117" sldId="274"/>
            <ac:spMk id="3" creationId="{E55EE297-B311-196D-D1A4-516BAF31A7EA}"/>
          </ac:spMkLst>
        </pc:spChg>
        <pc:spChg chg="add mod">
          <ac:chgData name="Rajrshi Dubey" userId="be894c19b9cee980" providerId="LiveId" clId="{1911D910-5A85-4568-8268-2B4E40A7526D}" dt="2024-10-17T19:16:49.417" v="1426" actId="20577"/>
          <ac:spMkLst>
            <pc:docMk/>
            <pc:sldMk cId="2673543117" sldId="274"/>
            <ac:spMk id="6" creationId="{B7F1899C-9864-A4B1-99C3-30DC70908964}"/>
          </ac:spMkLst>
        </pc:spChg>
        <pc:picChg chg="add mod">
          <ac:chgData name="Rajrshi Dubey" userId="be894c19b9cee980" providerId="LiveId" clId="{1911D910-5A85-4568-8268-2B4E40A7526D}" dt="2024-10-17T19:16:19.813" v="1393" actId="1076"/>
          <ac:picMkLst>
            <pc:docMk/>
            <pc:sldMk cId="2673543117" sldId="274"/>
            <ac:picMk id="5" creationId="{56ADBBBC-771A-FFC6-3974-43D98AD9AC50}"/>
          </ac:picMkLst>
        </pc:picChg>
      </pc:sldChg>
      <pc:sldChg chg="addSp delSp modSp new mod">
        <pc:chgData name="Rajrshi Dubey" userId="be894c19b9cee980" providerId="LiveId" clId="{1911D910-5A85-4568-8268-2B4E40A7526D}" dt="2024-10-17T19:20:26.804" v="1435" actId="1076"/>
        <pc:sldMkLst>
          <pc:docMk/>
          <pc:sldMk cId="3070644740" sldId="275"/>
        </pc:sldMkLst>
        <pc:spChg chg="del">
          <ac:chgData name="Rajrshi Dubey" userId="be894c19b9cee980" providerId="LiveId" clId="{1911D910-5A85-4568-8268-2B4E40A7526D}" dt="2024-10-17T19:19:55.757" v="1428" actId="478"/>
          <ac:spMkLst>
            <pc:docMk/>
            <pc:sldMk cId="3070644740" sldId="275"/>
            <ac:spMk id="2" creationId="{F90BE4B2-D534-445C-3794-7EDD85465095}"/>
          </ac:spMkLst>
        </pc:spChg>
        <pc:spChg chg="del">
          <ac:chgData name="Rajrshi Dubey" userId="be894c19b9cee980" providerId="LiveId" clId="{1911D910-5A85-4568-8268-2B4E40A7526D}" dt="2024-10-17T19:19:58.009" v="1429" actId="478"/>
          <ac:spMkLst>
            <pc:docMk/>
            <pc:sldMk cId="3070644740" sldId="275"/>
            <ac:spMk id="3" creationId="{6DB1350F-7A78-7798-70FF-72B009047A52}"/>
          </ac:spMkLst>
        </pc:spChg>
        <pc:picChg chg="add del mod">
          <ac:chgData name="Rajrshi Dubey" userId="be894c19b9cee980" providerId="LiveId" clId="{1911D910-5A85-4568-8268-2B4E40A7526D}" dt="2024-10-17T19:20:24.151" v="1433" actId="478"/>
          <ac:picMkLst>
            <pc:docMk/>
            <pc:sldMk cId="3070644740" sldId="275"/>
            <ac:picMk id="5" creationId="{ABBA7D9F-B355-A5DA-15B1-A4B474C936FC}"/>
          </ac:picMkLst>
        </pc:picChg>
        <pc:picChg chg="add mod">
          <ac:chgData name="Rajrshi Dubey" userId="be894c19b9cee980" providerId="LiveId" clId="{1911D910-5A85-4568-8268-2B4E40A7526D}" dt="2024-10-17T19:20:26.804" v="1435" actId="1076"/>
          <ac:picMkLst>
            <pc:docMk/>
            <pc:sldMk cId="3070644740" sldId="275"/>
            <ac:picMk id="7" creationId="{921C3660-46FD-D9CD-CC35-20EDCC718F69}"/>
          </ac:picMkLst>
        </pc:picChg>
      </pc:sldChg>
      <pc:sldChg chg="addSp delSp modSp new mod">
        <pc:chgData name="Rajrshi Dubey" userId="be894c19b9cee980" providerId="LiveId" clId="{1911D910-5A85-4568-8268-2B4E40A7526D}" dt="2024-10-17T19:22:19.770" v="1440" actId="1076"/>
        <pc:sldMkLst>
          <pc:docMk/>
          <pc:sldMk cId="2895931069" sldId="276"/>
        </pc:sldMkLst>
        <pc:spChg chg="del">
          <ac:chgData name="Rajrshi Dubey" userId="be894c19b9cee980" providerId="LiveId" clId="{1911D910-5A85-4568-8268-2B4E40A7526D}" dt="2024-10-17T19:22:15.806" v="1437" actId="478"/>
          <ac:spMkLst>
            <pc:docMk/>
            <pc:sldMk cId="2895931069" sldId="276"/>
            <ac:spMk id="2" creationId="{283C531F-7F9F-BF6E-29CE-1FC4FC49301C}"/>
          </ac:spMkLst>
        </pc:spChg>
        <pc:spChg chg="del">
          <ac:chgData name="Rajrshi Dubey" userId="be894c19b9cee980" providerId="LiveId" clId="{1911D910-5A85-4568-8268-2B4E40A7526D}" dt="2024-10-17T19:22:17.297" v="1438" actId="478"/>
          <ac:spMkLst>
            <pc:docMk/>
            <pc:sldMk cId="2895931069" sldId="276"/>
            <ac:spMk id="3" creationId="{63D12F5D-BACC-2EF3-97AC-878A6BE4F977}"/>
          </ac:spMkLst>
        </pc:spChg>
        <pc:picChg chg="add mod">
          <ac:chgData name="Rajrshi Dubey" userId="be894c19b9cee980" providerId="LiveId" clId="{1911D910-5A85-4568-8268-2B4E40A7526D}" dt="2024-10-17T19:22:19.770" v="1440" actId="1076"/>
          <ac:picMkLst>
            <pc:docMk/>
            <pc:sldMk cId="2895931069" sldId="276"/>
            <ac:picMk id="5" creationId="{BECAE821-BA9E-D9E3-6BDF-3F8CDE474F16}"/>
          </ac:picMkLst>
        </pc:picChg>
      </pc:sldChg>
      <pc:sldChg chg="addSp delSp modSp new mod">
        <pc:chgData name="Rajrshi Dubey" userId="be894c19b9cee980" providerId="LiveId" clId="{1911D910-5A85-4568-8268-2B4E40A7526D}" dt="2024-10-17T19:24:46.018" v="1458" actId="1076"/>
        <pc:sldMkLst>
          <pc:docMk/>
          <pc:sldMk cId="345173615" sldId="277"/>
        </pc:sldMkLst>
        <pc:spChg chg="del">
          <ac:chgData name="Rajrshi Dubey" userId="be894c19b9cee980" providerId="LiveId" clId="{1911D910-5A85-4568-8268-2B4E40A7526D}" dt="2024-10-17T19:22:24.113" v="1442" actId="478"/>
          <ac:spMkLst>
            <pc:docMk/>
            <pc:sldMk cId="345173615" sldId="277"/>
            <ac:spMk id="2" creationId="{8EC0EFCD-F3E3-A273-B5A3-3D03A6183F3F}"/>
          </ac:spMkLst>
        </pc:spChg>
        <pc:spChg chg="del">
          <ac:chgData name="Rajrshi Dubey" userId="be894c19b9cee980" providerId="LiveId" clId="{1911D910-5A85-4568-8268-2B4E40A7526D}" dt="2024-10-17T19:22:24.864" v="1443" actId="478"/>
          <ac:spMkLst>
            <pc:docMk/>
            <pc:sldMk cId="345173615" sldId="277"/>
            <ac:spMk id="3" creationId="{515B1337-8CE9-CB9C-6EAD-C6251F10C106}"/>
          </ac:spMkLst>
        </pc:spChg>
        <pc:picChg chg="add del">
          <ac:chgData name="Rajrshi Dubey" userId="be894c19b9cee980" providerId="LiveId" clId="{1911D910-5A85-4568-8268-2B4E40A7526D}" dt="2024-10-17T19:22:54.740" v="1445" actId="478"/>
          <ac:picMkLst>
            <pc:docMk/>
            <pc:sldMk cId="345173615" sldId="277"/>
            <ac:picMk id="5" creationId="{313BD606-2268-48AC-0E80-F661E89C1397}"/>
          </ac:picMkLst>
        </pc:picChg>
        <pc:picChg chg="add del mod">
          <ac:chgData name="Rajrshi Dubey" userId="be894c19b9cee980" providerId="LiveId" clId="{1911D910-5A85-4568-8268-2B4E40A7526D}" dt="2024-10-17T19:23:40.874" v="1448" actId="478"/>
          <ac:picMkLst>
            <pc:docMk/>
            <pc:sldMk cId="345173615" sldId="277"/>
            <ac:picMk id="7" creationId="{993B284A-9AF3-EF4B-857D-5233CB478C87}"/>
          </ac:picMkLst>
        </pc:picChg>
        <pc:picChg chg="add del">
          <ac:chgData name="Rajrshi Dubey" userId="be894c19b9cee980" providerId="LiveId" clId="{1911D910-5A85-4568-8268-2B4E40A7526D}" dt="2024-10-17T19:23:43.413" v="1450" actId="478"/>
          <ac:picMkLst>
            <pc:docMk/>
            <pc:sldMk cId="345173615" sldId="277"/>
            <ac:picMk id="9" creationId="{0A6C22AC-4041-6BB2-5723-563E940EFAFF}"/>
          </ac:picMkLst>
        </pc:picChg>
        <pc:picChg chg="add mod">
          <ac:chgData name="Rajrshi Dubey" userId="be894c19b9cee980" providerId="LiveId" clId="{1911D910-5A85-4568-8268-2B4E40A7526D}" dt="2024-10-17T19:23:46.250" v="1452" actId="1076"/>
          <ac:picMkLst>
            <pc:docMk/>
            <pc:sldMk cId="345173615" sldId="277"/>
            <ac:picMk id="11" creationId="{46DDC049-731E-6DD9-3FE9-E1F2EAD38CA3}"/>
          </ac:picMkLst>
        </pc:picChg>
        <pc:picChg chg="add del">
          <ac:chgData name="Rajrshi Dubey" userId="be894c19b9cee980" providerId="LiveId" clId="{1911D910-5A85-4568-8268-2B4E40A7526D}" dt="2024-10-17T19:24:10.668" v="1454" actId="478"/>
          <ac:picMkLst>
            <pc:docMk/>
            <pc:sldMk cId="345173615" sldId="277"/>
            <ac:picMk id="13" creationId="{D70DFF00-136A-9B50-2EAC-3783393383D6}"/>
          </ac:picMkLst>
        </pc:picChg>
        <pc:picChg chg="add mod">
          <ac:chgData name="Rajrshi Dubey" userId="be894c19b9cee980" providerId="LiveId" clId="{1911D910-5A85-4568-8268-2B4E40A7526D}" dt="2024-10-17T19:24:14.234" v="1456" actId="1076"/>
          <ac:picMkLst>
            <pc:docMk/>
            <pc:sldMk cId="345173615" sldId="277"/>
            <ac:picMk id="15" creationId="{D9551B6E-0A63-3FE6-010D-0299E208A63A}"/>
          </ac:picMkLst>
        </pc:picChg>
        <pc:picChg chg="add mod">
          <ac:chgData name="Rajrshi Dubey" userId="be894c19b9cee980" providerId="LiveId" clId="{1911D910-5A85-4568-8268-2B4E40A7526D}" dt="2024-10-17T19:24:46.018" v="1458" actId="1076"/>
          <ac:picMkLst>
            <pc:docMk/>
            <pc:sldMk cId="345173615" sldId="277"/>
            <ac:picMk id="17" creationId="{F8653A47-7C2E-91FC-A3D0-33FD83AA297C}"/>
          </ac:picMkLst>
        </pc:picChg>
      </pc:sldChg>
      <pc:sldChg chg="addSp delSp modSp new mod">
        <pc:chgData name="Rajrshi Dubey" userId="be894c19b9cee980" providerId="LiveId" clId="{1911D910-5A85-4568-8268-2B4E40A7526D}" dt="2024-10-17T21:25:19.192" v="2487" actId="1076"/>
        <pc:sldMkLst>
          <pc:docMk/>
          <pc:sldMk cId="21651884" sldId="278"/>
        </pc:sldMkLst>
        <pc:spChg chg="del">
          <ac:chgData name="Rajrshi Dubey" userId="be894c19b9cee980" providerId="LiveId" clId="{1911D910-5A85-4568-8268-2B4E40A7526D}" dt="2024-10-17T19:25:12.554" v="1460" actId="478"/>
          <ac:spMkLst>
            <pc:docMk/>
            <pc:sldMk cId="21651884" sldId="278"/>
            <ac:spMk id="2" creationId="{FCA72DB2-86D9-2242-DAE7-4ACB5B0513D3}"/>
          </ac:spMkLst>
        </pc:spChg>
        <pc:spChg chg="del">
          <ac:chgData name="Rajrshi Dubey" userId="be894c19b9cee980" providerId="LiveId" clId="{1911D910-5A85-4568-8268-2B4E40A7526D}" dt="2024-10-17T19:25:13.465" v="1461" actId="478"/>
          <ac:spMkLst>
            <pc:docMk/>
            <pc:sldMk cId="21651884" sldId="278"/>
            <ac:spMk id="3" creationId="{8DFF5B69-939F-B9DB-D856-7183B8A61687}"/>
          </ac:spMkLst>
        </pc:spChg>
        <pc:spChg chg="add mod">
          <ac:chgData name="Rajrshi Dubey" userId="be894c19b9cee980" providerId="LiveId" clId="{1911D910-5A85-4568-8268-2B4E40A7526D}" dt="2024-10-17T21:25:16.849" v="2486" actId="14100"/>
          <ac:spMkLst>
            <pc:docMk/>
            <pc:sldMk cId="21651884" sldId="278"/>
            <ac:spMk id="4" creationId="{0FE99B51-CB0A-C62D-83F9-58FFDC65E5B6}"/>
          </ac:spMkLst>
        </pc:spChg>
        <pc:picChg chg="add mod">
          <ac:chgData name="Rajrshi Dubey" userId="be894c19b9cee980" providerId="LiveId" clId="{1911D910-5A85-4568-8268-2B4E40A7526D}" dt="2024-10-17T21:25:19.192" v="2487" actId="1076"/>
          <ac:picMkLst>
            <pc:docMk/>
            <pc:sldMk cId="21651884" sldId="278"/>
            <ac:picMk id="3" creationId="{3BC0E651-96F6-F6EB-2704-D8909056BB87}"/>
          </ac:picMkLst>
        </pc:picChg>
        <pc:picChg chg="add del mod">
          <ac:chgData name="Rajrshi Dubey" userId="be894c19b9cee980" providerId="LiveId" clId="{1911D910-5A85-4568-8268-2B4E40A7526D}" dt="2024-10-17T21:24:03.505" v="2353" actId="478"/>
          <ac:picMkLst>
            <pc:docMk/>
            <pc:sldMk cId="21651884" sldId="278"/>
            <ac:picMk id="5" creationId="{FF3A562E-ADA7-ECE6-56CD-3B444798243F}"/>
          </ac:picMkLst>
        </pc:picChg>
      </pc:sldChg>
      <pc:sldChg chg="addSp delSp modSp new mod">
        <pc:chgData name="Rajrshi Dubey" userId="be894c19b9cee980" providerId="LiveId" clId="{1911D910-5A85-4568-8268-2B4E40A7526D}" dt="2024-10-17T19:28:42.896" v="1476" actId="1076"/>
        <pc:sldMkLst>
          <pc:docMk/>
          <pc:sldMk cId="2478329856" sldId="279"/>
        </pc:sldMkLst>
        <pc:spChg chg="del">
          <ac:chgData name="Rajrshi Dubey" userId="be894c19b9cee980" providerId="LiveId" clId="{1911D910-5A85-4568-8268-2B4E40A7526D}" dt="2024-10-17T19:26:15.535" v="1465" actId="478"/>
          <ac:spMkLst>
            <pc:docMk/>
            <pc:sldMk cId="2478329856" sldId="279"/>
            <ac:spMk id="2" creationId="{A32B108C-10F8-42F7-9833-80A8AE5C56A3}"/>
          </ac:spMkLst>
        </pc:spChg>
        <pc:spChg chg="del">
          <ac:chgData name="Rajrshi Dubey" userId="be894c19b9cee980" providerId="LiveId" clId="{1911D910-5A85-4568-8268-2B4E40A7526D}" dt="2024-10-17T19:26:16.349" v="1466" actId="478"/>
          <ac:spMkLst>
            <pc:docMk/>
            <pc:sldMk cId="2478329856" sldId="279"/>
            <ac:spMk id="3" creationId="{64B5C7FE-DA06-AE72-7F32-6529E38260B7}"/>
          </ac:spMkLst>
        </pc:spChg>
        <pc:spChg chg="add mod">
          <ac:chgData name="Rajrshi Dubey" userId="be894c19b9cee980" providerId="LiveId" clId="{1911D910-5A85-4568-8268-2B4E40A7526D}" dt="2024-10-17T19:26:32.765" v="1474" actId="14100"/>
          <ac:spMkLst>
            <pc:docMk/>
            <pc:sldMk cId="2478329856" sldId="279"/>
            <ac:spMk id="4" creationId="{3EC99980-882D-1528-14CC-3D615F0D44E4}"/>
          </ac:spMkLst>
        </pc:spChg>
        <pc:picChg chg="add mod">
          <ac:chgData name="Rajrshi Dubey" userId="be894c19b9cee980" providerId="LiveId" clId="{1911D910-5A85-4568-8268-2B4E40A7526D}" dt="2024-10-17T19:28:42.896" v="1476" actId="1076"/>
          <ac:picMkLst>
            <pc:docMk/>
            <pc:sldMk cId="2478329856" sldId="279"/>
            <ac:picMk id="6" creationId="{36459DCD-ACAB-DAE9-72EB-90AFD2EB6DD4}"/>
          </ac:picMkLst>
        </pc:picChg>
      </pc:sldChg>
      <pc:sldChg chg="addSp delSp new mod">
        <pc:chgData name="Rajrshi Dubey" userId="be894c19b9cee980" providerId="LiveId" clId="{1911D910-5A85-4568-8268-2B4E40A7526D}" dt="2024-10-17T19:31:02.562" v="1480" actId="22"/>
        <pc:sldMkLst>
          <pc:docMk/>
          <pc:sldMk cId="133174612" sldId="280"/>
        </pc:sldMkLst>
        <pc:spChg chg="del">
          <ac:chgData name="Rajrshi Dubey" userId="be894c19b9cee980" providerId="LiveId" clId="{1911D910-5A85-4568-8268-2B4E40A7526D}" dt="2024-10-17T19:31:00.552" v="1478" actId="478"/>
          <ac:spMkLst>
            <pc:docMk/>
            <pc:sldMk cId="133174612" sldId="280"/>
            <ac:spMk id="2" creationId="{AE246668-C3A3-AA1F-D8DE-595C1485F093}"/>
          </ac:spMkLst>
        </pc:spChg>
        <pc:spChg chg="del">
          <ac:chgData name="Rajrshi Dubey" userId="be894c19b9cee980" providerId="LiveId" clId="{1911D910-5A85-4568-8268-2B4E40A7526D}" dt="2024-10-17T19:31:01.497" v="1479" actId="478"/>
          <ac:spMkLst>
            <pc:docMk/>
            <pc:sldMk cId="133174612" sldId="280"/>
            <ac:spMk id="3" creationId="{F20DC90F-920E-A7C8-7E46-460E991D067B}"/>
          </ac:spMkLst>
        </pc:spChg>
        <pc:picChg chg="add">
          <ac:chgData name="Rajrshi Dubey" userId="be894c19b9cee980" providerId="LiveId" clId="{1911D910-5A85-4568-8268-2B4E40A7526D}" dt="2024-10-17T19:31:02.562" v="1480" actId="22"/>
          <ac:picMkLst>
            <pc:docMk/>
            <pc:sldMk cId="133174612" sldId="280"/>
            <ac:picMk id="5" creationId="{29AB5C80-CD20-A0BB-21FD-2FAC3AA7084D}"/>
          </ac:picMkLst>
        </pc:picChg>
      </pc:sldChg>
      <pc:sldChg chg="addSp delSp modSp new mod">
        <pc:chgData name="Rajrshi Dubey" userId="be894c19b9cee980" providerId="LiveId" clId="{1911D910-5A85-4568-8268-2B4E40A7526D}" dt="2024-10-17T19:32:49.794" v="1491" actId="20577"/>
        <pc:sldMkLst>
          <pc:docMk/>
          <pc:sldMk cId="161610121" sldId="281"/>
        </pc:sldMkLst>
        <pc:spChg chg="del">
          <ac:chgData name="Rajrshi Dubey" userId="be894c19b9cee980" providerId="LiveId" clId="{1911D910-5A85-4568-8268-2B4E40A7526D}" dt="2024-10-17T19:32:38.523" v="1484" actId="478"/>
          <ac:spMkLst>
            <pc:docMk/>
            <pc:sldMk cId="161610121" sldId="281"/>
            <ac:spMk id="2" creationId="{680170B0-1C8C-60F9-56EB-A7A2CB356202}"/>
          </ac:spMkLst>
        </pc:spChg>
        <pc:spChg chg="del">
          <ac:chgData name="Rajrshi Dubey" userId="be894c19b9cee980" providerId="LiveId" clId="{1911D910-5A85-4568-8268-2B4E40A7526D}" dt="2024-10-17T19:32:40.232" v="1485" actId="478"/>
          <ac:spMkLst>
            <pc:docMk/>
            <pc:sldMk cId="161610121" sldId="281"/>
            <ac:spMk id="3" creationId="{41735B53-C4DE-6859-ED6E-DE809BC416A6}"/>
          </ac:spMkLst>
        </pc:spChg>
        <pc:spChg chg="add mod">
          <ac:chgData name="Rajrshi Dubey" userId="be894c19b9cee980" providerId="LiveId" clId="{1911D910-5A85-4568-8268-2B4E40A7526D}" dt="2024-10-17T19:32:49.794" v="1491" actId="20577"/>
          <ac:spMkLst>
            <pc:docMk/>
            <pc:sldMk cId="161610121" sldId="281"/>
            <ac:spMk id="4" creationId="{DE6EC3BC-6997-8A4F-84F0-362D6937B25C}"/>
          </ac:spMkLst>
        </pc:spChg>
      </pc:sldChg>
      <pc:sldChg chg="addSp delSp modSp new mod">
        <pc:chgData name="Rajrshi Dubey" userId="be894c19b9cee980" providerId="LiveId" clId="{1911D910-5A85-4568-8268-2B4E40A7526D}" dt="2024-10-17T19:57:12.336" v="1504" actId="1076"/>
        <pc:sldMkLst>
          <pc:docMk/>
          <pc:sldMk cId="219948625" sldId="282"/>
        </pc:sldMkLst>
        <pc:spChg chg="del">
          <ac:chgData name="Rajrshi Dubey" userId="be894c19b9cee980" providerId="LiveId" clId="{1911D910-5A85-4568-8268-2B4E40A7526D}" dt="2024-10-17T19:33:08.045" v="1493" actId="478"/>
          <ac:spMkLst>
            <pc:docMk/>
            <pc:sldMk cId="219948625" sldId="282"/>
            <ac:spMk id="2" creationId="{1BF6CD27-E89D-E057-B367-06CD4F0CBE78}"/>
          </ac:spMkLst>
        </pc:spChg>
        <pc:spChg chg="del">
          <ac:chgData name="Rajrshi Dubey" userId="be894c19b9cee980" providerId="LiveId" clId="{1911D910-5A85-4568-8268-2B4E40A7526D}" dt="2024-10-17T19:33:08.916" v="1494" actId="478"/>
          <ac:spMkLst>
            <pc:docMk/>
            <pc:sldMk cId="219948625" sldId="282"/>
            <ac:spMk id="3" creationId="{F2694EE1-AA34-A17F-1272-F02B968B39DD}"/>
          </ac:spMkLst>
        </pc:spChg>
        <pc:spChg chg="add mod">
          <ac:chgData name="Rajrshi Dubey" userId="be894c19b9cee980" providerId="LiveId" clId="{1911D910-5A85-4568-8268-2B4E40A7526D}" dt="2024-10-17T19:36:05.943" v="1502" actId="20577"/>
          <ac:spMkLst>
            <pc:docMk/>
            <pc:sldMk cId="219948625" sldId="282"/>
            <ac:spMk id="4" creationId="{DF978A56-5D43-63D0-3908-BA17458DF0CA}"/>
          </ac:spMkLst>
        </pc:spChg>
        <pc:picChg chg="add mod">
          <ac:chgData name="Rajrshi Dubey" userId="be894c19b9cee980" providerId="LiveId" clId="{1911D910-5A85-4568-8268-2B4E40A7526D}" dt="2024-10-17T19:57:12.336" v="1504" actId="1076"/>
          <ac:picMkLst>
            <pc:docMk/>
            <pc:sldMk cId="219948625" sldId="282"/>
            <ac:picMk id="6" creationId="{46C99743-9AA5-8C59-3B8D-8828C9EABB5F}"/>
          </ac:picMkLst>
        </pc:picChg>
      </pc:sldChg>
      <pc:sldChg chg="addSp delSp modSp new mod">
        <pc:chgData name="Rajrshi Dubey" userId="be894c19b9cee980" providerId="LiveId" clId="{1911D910-5A85-4568-8268-2B4E40A7526D}" dt="2024-10-17T20:01:37.440" v="1522" actId="1076"/>
        <pc:sldMkLst>
          <pc:docMk/>
          <pc:sldMk cId="1032094839" sldId="283"/>
        </pc:sldMkLst>
        <pc:spChg chg="del">
          <ac:chgData name="Rajrshi Dubey" userId="be894c19b9cee980" providerId="LiveId" clId="{1911D910-5A85-4568-8268-2B4E40A7526D}" dt="2024-10-17T19:58:27.433" v="1506" actId="478"/>
          <ac:spMkLst>
            <pc:docMk/>
            <pc:sldMk cId="1032094839" sldId="283"/>
            <ac:spMk id="2" creationId="{52557BDD-2D4C-06E5-62CE-61785ABD5801}"/>
          </ac:spMkLst>
        </pc:spChg>
        <pc:spChg chg="del">
          <ac:chgData name="Rajrshi Dubey" userId="be894c19b9cee980" providerId="LiveId" clId="{1911D910-5A85-4568-8268-2B4E40A7526D}" dt="2024-10-17T19:58:28.569" v="1507" actId="478"/>
          <ac:spMkLst>
            <pc:docMk/>
            <pc:sldMk cId="1032094839" sldId="283"/>
            <ac:spMk id="3" creationId="{2E9F2F21-4AEE-D283-DD67-0979AED94473}"/>
          </ac:spMkLst>
        </pc:spChg>
        <pc:picChg chg="add del mod">
          <ac:chgData name="Rajrshi Dubey" userId="be894c19b9cee980" providerId="LiveId" clId="{1911D910-5A85-4568-8268-2B4E40A7526D}" dt="2024-10-17T19:58:51.279" v="1510" actId="478"/>
          <ac:picMkLst>
            <pc:docMk/>
            <pc:sldMk cId="1032094839" sldId="283"/>
            <ac:picMk id="5" creationId="{7640C08A-777B-08F1-50DF-EF10B19B48DB}"/>
          </ac:picMkLst>
        </pc:picChg>
        <pc:picChg chg="add del mod">
          <ac:chgData name="Rajrshi Dubey" userId="be894c19b9cee980" providerId="LiveId" clId="{1911D910-5A85-4568-8268-2B4E40A7526D}" dt="2024-10-17T20:01:10.987" v="1515" actId="478"/>
          <ac:picMkLst>
            <pc:docMk/>
            <pc:sldMk cId="1032094839" sldId="283"/>
            <ac:picMk id="7" creationId="{1AE00185-4B4D-BE77-AE8D-B87DFA139974}"/>
          </ac:picMkLst>
        </pc:picChg>
        <pc:picChg chg="add del mod">
          <ac:chgData name="Rajrshi Dubey" userId="be894c19b9cee980" providerId="LiveId" clId="{1911D910-5A85-4568-8268-2B4E40A7526D}" dt="2024-10-17T20:01:17.159" v="1518" actId="478"/>
          <ac:picMkLst>
            <pc:docMk/>
            <pc:sldMk cId="1032094839" sldId="283"/>
            <ac:picMk id="9" creationId="{5DEA4CA1-A215-C669-780E-22C07F675BCD}"/>
          </ac:picMkLst>
        </pc:picChg>
        <pc:picChg chg="add mod">
          <ac:chgData name="Rajrshi Dubey" userId="be894c19b9cee980" providerId="LiveId" clId="{1911D910-5A85-4568-8268-2B4E40A7526D}" dt="2024-10-17T20:01:14.334" v="1517" actId="1076"/>
          <ac:picMkLst>
            <pc:docMk/>
            <pc:sldMk cId="1032094839" sldId="283"/>
            <ac:picMk id="11" creationId="{42687FF5-F7CA-37CE-DE13-F54390136AC0}"/>
          </ac:picMkLst>
        </pc:picChg>
        <pc:picChg chg="add del">
          <ac:chgData name="Rajrshi Dubey" userId="be894c19b9cee980" providerId="LiveId" clId="{1911D910-5A85-4568-8268-2B4E40A7526D}" dt="2024-10-17T20:01:34.661" v="1520" actId="478"/>
          <ac:picMkLst>
            <pc:docMk/>
            <pc:sldMk cId="1032094839" sldId="283"/>
            <ac:picMk id="13" creationId="{6FE9F1CF-785F-7115-1C01-848A09D7AA67}"/>
          </ac:picMkLst>
        </pc:picChg>
        <pc:picChg chg="add mod">
          <ac:chgData name="Rajrshi Dubey" userId="be894c19b9cee980" providerId="LiveId" clId="{1911D910-5A85-4568-8268-2B4E40A7526D}" dt="2024-10-17T20:01:37.440" v="1522" actId="1076"/>
          <ac:picMkLst>
            <pc:docMk/>
            <pc:sldMk cId="1032094839" sldId="283"/>
            <ac:picMk id="15" creationId="{ABDBA4A8-4AAD-4072-DC29-B14B872CDE72}"/>
          </ac:picMkLst>
        </pc:picChg>
      </pc:sldChg>
      <pc:sldChg chg="addSp delSp modSp new mod">
        <pc:chgData name="Rajrshi Dubey" userId="be894c19b9cee980" providerId="LiveId" clId="{1911D910-5A85-4568-8268-2B4E40A7526D}" dt="2024-10-17T20:02:37.734" v="1527" actId="1076"/>
        <pc:sldMkLst>
          <pc:docMk/>
          <pc:sldMk cId="71198874" sldId="284"/>
        </pc:sldMkLst>
        <pc:spChg chg="del">
          <ac:chgData name="Rajrshi Dubey" userId="be894c19b9cee980" providerId="LiveId" clId="{1911D910-5A85-4568-8268-2B4E40A7526D}" dt="2024-10-17T20:02:30.657" v="1524" actId="478"/>
          <ac:spMkLst>
            <pc:docMk/>
            <pc:sldMk cId="71198874" sldId="284"/>
            <ac:spMk id="2" creationId="{EDC97EE6-6F53-6A15-9C92-A4E6DED4E259}"/>
          </ac:spMkLst>
        </pc:spChg>
        <pc:spChg chg="del">
          <ac:chgData name="Rajrshi Dubey" userId="be894c19b9cee980" providerId="LiveId" clId="{1911D910-5A85-4568-8268-2B4E40A7526D}" dt="2024-10-17T20:02:32.304" v="1525" actId="478"/>
          <ac:spMkLst>
            <pc:docMk/>
            <pc:sldMk cId="71198874" sldId="284"/>
            <ac:spMk id="3" creationId="{F5E357B9-C2E8-53E4-A3E0-093A6E2D830B}"/>
          </ac:spMkLst>
        </pc:spChg>
        <pc:picChg chg="add mod">
          <ac:chgData name="Rajrshi Dubey" userId="be894c19b9cee980" providerId="LiveId" clId="{1911D910-5A85-4568-8268-2B4E40A7526D}" dt="2024-10-17T20:02:37.734" v="1527" actId="1076"/>
          <ac:picMkLst>
            <pc:docMk/>
            <pc:sldMk cId="71198874" sldId="284"/>
            <ac:picMk id="5" creationId="{D29F4F16-F56A-7B8D-7017-5A5970F8CDD9}"/>
          </ac:picMkLst>
        </pc:picChg>
      </pc:sldChg>
      <pc:sldChg chg="addSp delSp modSp new mod">
        <pc:chgData name="Rajrshi Dubey" userId="be894c19b9cee980" providerId="LiveId" clId="{1911D910-5A85-4568-8268-2B4E40A7526D}" dt="2024-10-17T20:03:09.750" v="1534" actId="1076"/>
        <pc:sldMkLst>
          <pc:docMk/>
          <pc:sldMk cId="1594650535" sldId="285"/>
        </pc:sldMkLst>
        <pc:spChg chg="del">
          <ac:chgData name="Rajrshi Dubey" userId="be894c19b9cee980" providerId="LiveId" clId="{1911D910-5A85-4568-8268-2B4E40A7526D}" dt="2024-10-17T20:03:04.026" v="1529" actId="478"/>
          <ac:spMkLst>
            <pc:docMk/>
            <pc:sldMk cId="1594650535" sldId="285"/>
            <ac:spMk id="2" creationId="{E0DA1C53-FB64-347A-4F98-CF96D01BFDFC}"/>
          </ac:spMkLst>
        </pc:spChg>
        <pc:spChg chg="del">
          <ac:chgData name="Rajrshi Dubey" userId="be894c19b9cee980" providerId="LiveId" clId="{1911D910-5A85-4568-8268-2B4E40A7526D}" dt="2024-10-17T20:03:04.895" v="1530" actId="478"/>
          <ac:spMkLst>
            <pc:docMk/>
            <pc:sldMk cId="1594650535" sldId="285"/>
            <ac:spMk id="3" creationId="{3D41972F-09E3-8AA9-FFD8-ABDC96770ED7}"/>
          </ac:spMkLst>
        </pc:spChg>
        <pc:picChg chg="add del">
          <ac:chgData name="Rajrshi Dubey" userId="be894c19b9cee980" providerId="LiveId" clId="{1911D910-5A85-4568-8268-2B4E40A7526D}" dt="2024-10-17T20:03:07.230" v="1532" actId="478"/>
          <ac:picMkLst>
            <pc:docMk/>
            <pc:sldMk cId="1594650535" sldId="285"/>
            <ac:picMk id="5" creationId="{28E68A21-714A-6A3D-CC3B-C3069A0C786D}"/>
          </ac:picMkLst>
        </pc:picChg>
        <pc:picChg chg="add mod">
          <ac:chgData name="Rajrshi Dubey" userId="be894c19b9cee980" providerId="LiveId" clId="{1911D910-5A85-4568-8268-2B4E40A7526D}" dt="2024-10-17T20:03:09.750" v="1534" actId="1076"/>
          <ac:picMkLst>
            <pc:docMk/>
            <pc:sldMk cId="1594650535" sldId="285"/>
            <ac:picMk id="7" creationId="{9A9F38C4-B05D-2FB0-D101-87C8C92E76F2}"/>
          </ac:picMkLst>
        </pc:picChg>
      </pc:sldChg>
      <pc:sldChg chg="addSp delSp new mod">
        <pc:chgData name="Rajrshi Dubey" userId="be894c19b9cee980" providerId="LiveId" clId="{1911D910-5A85-4568-8268-2B4E40A7526D}" dt="2024-10-17T20:04:12.779" v="1538" actId="22"/>
        <pc:sldMkLst>
          <pc:docMk/>
          <pc:sldMk cId="2132652215" sldId="286"/>
        </pc:sldMkLst>
        <pc:spChg chg="del">
          <ac:chgData name="Rajrshi Dubey" userId="be894c19b9cee980" providerId="LiveId" clId="{1911D910-5A85-4568-8268-2B4E40A7526D}" dt="2024-10-17T20:04:10.896" v="1536" actId="478"/>
          <ac:spMkLst>
            <pc:docMk/>
            <pc:sldMk cId="2132652215" sldId="286"/>
            <ac:spMk id="2" creationId="{53D3EB77-FF3C-879B-C0CF-040F68EAF097}"/>
          </ac:spMkLst>
        </pc:spChg>
        <pc:spChg chg="del">
          <ac:chgData name="Rajrshi Dubey" userId="be894c19b9cee980" providerId="LiveId" clId="{1911D910-5A85-4568-8268-2B4E40A7526D}" dt="2024-10-17T20:04:11.806" v="1537" actId="478"/>
          <ac:spMkLst>
            <pc:docMk/>
            <pc:sldMk cId="2132652215" sldId="286"/>
            <ac:spMk id="3" creationId="{E349C59C-EF17-3975-72A7-893ADE442BC8}"/>
          </ac:spMkLst>
        </pc:spChg>
        <pc:picChg chg="add">
          <ac:chgData name="Rajrshi Dubey" userId="be894c19b9cee980" providerId="LiveId" clId="{1911D910-5A85-4568-8268-2B4E40A7526D}" dt="2024-10-17T20:04:12.779" v="1538" actId="22"/>
          <ac:picMkLst>
            <pc:docMk/>
            <pc:sldMk cId="2132652215" sldId="286"/>
            <ac:picMk id="5" creationId="{AB1A0785-5867-6845-F908-BF621AD83BD4}"/>
          </ac:picMkLst>
        </pc:picChg>
      </pc:sldChg>
      <pc:sldChg chg="addSp delSp modSp new mod">
        <pc:chgData name="Rajrshi Dubey" userId="be894c19b9cee980" providerId="LiveId" clId="{1911D910-5A85-4568-8268-2B4E40A7526D}" dt="2024-10-17T20:05:44.401" v="1558" actId="20577"/>
        <pc:sldMkLst>
          <pc:docMk/>
          <pc:sldMk cId="4012574702" sldId="287"/>
        </pc:sldMkLst>
        <pc:spChg chg="del">
          <ac:chgData name="Rajrshi Dubey" userId="be894c19b9cee980" providerId="LiveId" clId="{1911D910-5A85-4568-8268-2B4E40A7526D}" dt="2024-10-17T20:05:22.285" v="1540" actId="478"/>
          <ac:spMkLst>
            <pc:docMk/>
            <pc:sldMk cId="4012574702" sldId="287"/>
            <ac:spMk id="2" creationId="{5DB6F85B-D5DD-0445-8475-33C47B14DAB6}"/>
          </ac:spMkLst>
        </pc:spChg>
        <pc:spChg chg="del">
          <ac:chgData name="Rajrshi Dubey" userId="be894c19b9cee980" providerId="LiveId" clId="{1911D910-5A85-4568-8268-2B4E40A7526D}" dt="2024-10-17T20:05:24.269" v="1541" actId="478"/>
          <ac:spMkLst>
            <pc:docMk/>
            <pc:sldMk cId="4012574702" sldId="287"/>
            <ac:spMk id="3" creationId="{36EF9A73-7867-8640-6CB6-A17E9C268FFE}"/>
          </ac:spMkLst>
        </pc:spChg>
        <pc:spChg chg="add mod">
          <ac:chgData name="Rajrshi Dubey" userId="be894c19b9cee980" providerId="LiveId" clId="{1911D910-5A85-4568-8268-2B4E40A7526D}" dt="2024-10-17T20:05:44.401" v="1558" actId="20577"/>
          <ac:spMkLst>
            <pc:docMk/>
            <pc:sldMk cId="4012574702" sldId="287"/>
            <ac:spMk id="4" creationId="{28F82FA2-A8FE-B261-E219-F0856FE67227}"/>
          </ac:spMkLst>
        </pc:spChg>
      </pc:sldChg>
      <pc:sldChg chg="addSp delSp modSp new mod">
        <pc:chgData name="Rajrshi Dubey" userId="be894c19b9cee980" providerId="LiveId" clId="{1911D910-5A85-4568-8268-2B4E40A7526D}" dt="2024-10-17T21:12:04.044" v="2232" actId="20577"/>
        <pc:sldMkLst>
          <pc:docMk/>
          <pc:sldMk cId="3316820952" sldId="288"/>
        </pc:sldMkLst>
        <pc:spChg chg="add mod">
          <ac:chgData name="Rajrshi Dubey" userId="be894c19b9cee980" providerId="LiveId" clId="{1911D910-5A85-4568-8268-2B4E40A7526D}" dt="2024-10-17T20:49:05.801" v="2029" actId="1076"/>
          <ac:spMkLst>
            <pc:docMk/>
            <pc:sldMk cId="3316820952" sldId="288"/>
            <ac:spMk id="2" creationId="{8D686D31-B722-C021-A53C-F80D40C43E9C}"/>
          </ac:spMkLst>
        </pc:spChg>
        <pc:spChg chg="del">
          <ac:chgData name="Rajrshi Dubey" userId="be894c19b9cee980" providerId="LiveId" clId="{1911D910-5A85-4568-8268-2B4E40A7526D}" dt="2024-10-17T20:09:30.619" v="1560" actId="478"/>
          <ac:spMkLst>
            <pc:docMk/>
            <pc:sldMk cId="3316820952" sldId="288"/>
            <ac:spMk id="2" creationId="{D749DEA9-A098-C9E4-D476-2797D1F0C88F}"/>
          </ac:spMkLst>
        </pc:spChg>
        <pc:spChg chg="del">
          <ac:chgData name="Rajrshi Dubey" userId="be894c19b9cee980" providerId="LiveId" clId="{1911D910-5A85-4568-8268-2B4E40A7526D}" dt="2024-10-17T20:09:32.012" v="1561" actId="478"/>
          <ac:spMkLst>
            <pc:docMk/>
            <pc:sldMk cId="3316820952" sldId="288"/>
            <ac:spMk id="3" creationId="{9027F8C4-73BD-7F9B-1797-4C37CF0C05E3}"/>
          </ac:spMkLst>
        </pc:spChg>
        <pc:spChg chg="add mod">
          <ac:chgData name="Rajrshi Dubey" userId="be894c19b9cee980" providerId="LiveId" clId="{1911D910-5A85-4568-8268-2B4E40A7526D}" dt="2024-10-17T20:50:08.356" v="2038" actId="1076"/>
          <ac:spMkLst>
            <pc:docMk/>
            <pc:sldMk cId="3316820952" sldId="288"/>
            <ac:spMk id="3" creationId="{C9A499BA-C7A7-340B-96F0-B7F22FD08317}"/>
          </ac:spMkLst>
        </pc:spChg>
        <pc:spChg chg="add mod">
          <ac:chgData name="Rajrshi Dubey" userId="be894c19b9cee980" providerId="LiveId" clId="{1911D910-5A85-4568-8268-2B4E40A7526D}" dt="2024-10-17T21:12:04.044" v="2232" actId="20577"/>
          <ac:spMkLst>
            <pc:docMk/>
            <pc:sldMk cId="3316820952" sldId="288"/>
            <ac:spMk id="4" creationId="{7F893527-47BA-362D-15F3-D6B739FDB1CE}"/>
          </ac:spMkLst>
        </pc:spChg>
        <pc:picChg chg="add mod">
          <ac:chgData name="Rajrshi Dubey" userId="be894c19b9cee980" providerId="LiveId" clId="{1911D910-5A85-4568-8268-2B4E40A7526D}" dt="2024-10-17T20:19:26.412" v="1596" actId="1076"/>
          <ac:picMkLst>
            <pc:docMk/>
            <pc:sldMk cId="3316820952" sldId="288"/>
            <ac:picMk id="6" creationId="{27473747-8C4F-2886-9582-CFF1EEC8E4E6}"/>
          </ac:picMkLst>
        </pc:picChg>
      </pc:sldChg>
      <pc:sldChg chg="addSp delSp modSp new mod">
        <pc:chgData name="Rajrshi Dubey" userId="be894c19b9cee980" providerId="LiveId" clId="{1911D910-5A85-4568-8268-2B4E40A7526D}" dt="2024-10-17T20:25:14.435" v="1710" actId="20577"/>
        <pc:sldMkLst>
          <pc:docMk/>
          <pc:sldMk cId="2931240552" sldId="289"/>
        </pc:sldMkLst>
        <pc:spChg chg="del">
          <ac:chgData name="Rajrshi Dubey" userId="be894c19b9cee980" providerId="LiveId" clId="{1911D910-5A85-4568-8268-2B4E40A7526D}" dt="2024-10-17T20:20:33.713" v="1598" actId="478"/>
          <ac:spMkLst>
            <pc:docMk/>
            <pc:sldMk cId="2931240552" sldId="289"/>
            <ac:spMk id="2" creationId="{45DC16E8-8B02-4CD6-C7E4-9104E7AC5519}"/>
          </ac:spMkLst>
        </pc:spChg>
        <pc:spChg chg="del">
          <ac:chgData name="Rajrshi Dubey" userId="be894c19b9cee980" providerId="LiveId" clId="{1911D910-5A85-4568-8268-2B4E40A7526D}" dt="2024-10-17T20:20:34.774" v="1599" actId="478"/>
          <ac:spMkLst>
            <pc:docMk/>
            <pc:sldMk cId="2931240552" sldId="289"/>
            <ac:spMk id="3" creationId="{A816D657-3211-1ADE-79D4-EDED63CF6407}"/>
          </ac:spMkLst>
        </pc:spChg>
        <pc:spChg chg="add mod">
          <ac:chgData name="Rajrshi Dubey" userId="be894c19b9cee980" providerId="LiveId" clId="{1911D910-5A85-4568-8268-2B4E40A7526D}" dt="2024-10-17T20:25:14.435" v="1710" actId="20577"/>
          <ac:spMkLst>
            <pc:docMk/>
            <pc:sldMk cId="2931240552" sldId="289"/>
            <ac:spMk id="10" creationId="{C0260B0E-7E11-E85F-3AB8-F1E03868F69E}"/>
          </ac:spMkLst>
        </pc:spChg>
        <pc:picChg chg="add mod">
          <ac:chgData name="Rajrshi Dubey" userId="be894c19b9cee980" providerId="LiveId" clId="{1911D910-5A85-4568-8268-2B4E40A7526D}" dt="2024-10-17T20:20:37.910" v="1601" actId="1076"/>
          <ac:picMkLst>
            <pc:docMk/>
            <pc:sldMk cId="2931240552" sldId="289"/>
            <ac:picMk id="5" creationId="{794B70F2-3A84-B98C-4FEB-1A3CE0632FE2}"/>
          </ac:picMkLst>
        </pc:picChg>
        <pc:picChg chg="add del">
          <ac:chgData name="Rajrshi Dubey" userId="be894c19b9cee980" providerId="LiveId" clId="{1911D910-5A85-4568-8268-2B4E40A7526D}" dt="2024-10-17T20:21:25.562" v="1603" actId="478"/>
          <ac:picMkLst>
            <pc:docMk/>
            <pc:sldMk cId="2931240552" sldId="289"/>
            <ac:picMk id="7" creationId="{8B04307C-D54A-D985-BD43-4A8F50B1081A}"/>
          </ac:picMkLst>
        </pc:picChg>
        <pc:picChg chg="add mod">
          <ac:chgData name="Rajrshi Dubey" userId="be894c19b9cee980" providerId="LiveId" clId="{1911D910-5A85-4568-8268-2B4E40A7526D}" dt="2024-10-17T20:21:27.733" v="1605" actId="1076"/>
          <ac:picMkLst>
            <pc:docMk/>
            <pc:sldMk cId="2931240552" sldId="289"/>
            <ac:picMk id="9" creationId="{94CAE9DE-5675-A5CA-E56A-647087ED35B0}"/>
          </ac:picMkLst>
        </pc:picChg>
      </pc:sldChg>
      <pc:sldChg chg="addSp delSp modSp new mod">
        <pc:chgData name="Rajrshi Dubey" userId="be894c19b9cee980" providerId="LiveId" clId="{1911D910-5A85-4568-8268-2B4E40A7526D}" dt="2024-10-17T20:29:14.202" v="1798"/>
        <pc:sldMkLst>
          <pc:docMk/>
          <pc:sldMk cId="3691425330" sldId="290"/>
        </pc:sldMkLst>
        <pc:spChg chg="mod">
          <ac:chgData name="Rajrshi Dubey" userId="be894c19b9cee980" providerId="LiveId" clId="{1911D910-5A85-4568-8268-2B4E40A7526D}" dt="2024-10-17T20:26:24.609" v="1732" actId="20577"/>
          <ac:spMkLst>
            <pc:docMk/>
            <pc:sldMk cId="3691425330" sldId="290"/>
            <ac:spMk id="2" creationId="{6391C01F-FFBF-B6C3-E9B6-F1A4E9DF0B34}"/>
          </ac:spMkLst>
        </pc:spChg>
        <pc:spChg chg="del">
          <ac:chgData name="Rajrshi Dubey" userId="be894c19b9cee980" providerId="LiveId" clId="{1911D910-5A85-4568-8268-2B4E40A7526D}" dt="2024-10-17T20:26:27.383" v="1733" actId="478"/>
          <ac:spMkLst>
            <pc:docMk/>
            <pc:sldMk cId="3691425330" sldId="290"/>
            <ac:spMk id="3" creationId="{F1857AED-4FE4-F818-E091-8434DE53D756}"/>
          </ac:spMkLst>
        </pc:spChg>
        <pc:spChg chg="add mod">
          <ac:chgData name="Rajrshi Dubey" userId="be894c19b9cee980" providerId="LiveId" clId="{1911D910-5A85-4568-8268-2B4E40A7526D}" dt="2024-10-17T20:27:41.123" v="1767" actId="1076"/>
          <ac:spMkLst>
            <pc:docMk/>
            <pc:sldMk cId="3691425330" sldId="290"/>
            <ac:spMk id="10" creationId="{C17F8AC1-EFF5-E9E5-EE9F-E51946DADBFB}"/>
          </ac:spMkLst>
        </pc:spChg>
        <pc:spChg chg="add mod">
          <ac:chgData name="Rajrshi Dubey" userId="be894c19b9cee980" providerId="LiveId" clId="{1911D910-5A85-4568-8268-2B4E40A7526D}" dt="2024-10-17T20:29:14.202" v="1798"/>
          <ac:spMkLst>
            <pc:docMk/>
            <pc:sldMk cId="3691425330" sldId="290"/>
            <ac:spMk id="11" creationId="{AF24ACB6-77E0-7B56-DC56-9DFDF5A76B1A}"/>
          </ac:spMkLst>
        </pc:spChg>
        <pc:picChg chg="add del">
          <ac:chgData name="Rajrshi Dubey" userId="be894c19b9cee980" providerId="LiveId" clId="{1911D910-5A85-4568-8268-2B4E40A7526D}" dt="2024-10-17T20:26:29.930" v="1735" actId="478"/>
          <ac:picMkLst>
            <pc:docMk/>
            <pc:sldMk cId="3691425330" sldId="290"/>
            <ac:picMk id="5" creationId="{45CDF5A7-2883-EB67-F767-641EB2878A15}"/>
          </ac:picMkLst>
        </pc:picChg>
        <pc:picChg chg="add mod">
          <ac:chgData name="Rajrshi Dubey" userId="be894c19b9cee980" providerId="LiveId" clId="{1911D910-5A85-4568-8268-2B4E40A7526D}" dt="2024-10-17T20:26:33.452" v="1737" actId="1076"/>
          <ac:picMkLst>
            <pc:docMk/>
            <pc:sldMk cId="3691425330" sldId="290"/>
            <ac:picMk id="7" creationId="{17C69CBD-A556-B816-1093-B926C3001AEE}"/>
          </ac:picMkLst>
        </pc:picChg>
        <pc:picChg chg="add mod">
          <ac:chgData name="Rajrshi Dubey" userId="be894c19b9cee980" providerId="LiveId" clId="{1911D910-5A85-4568-8268-2B4E40A7526D}" dt="2024-10-17T20:27:14.387" v="1739" actId="1076"/>
          <ac:picMkLst>
            <pc:docMk/>
            <pc:sldMk cId="3691425330" sldId="290"/>
            <ac:picMk id="9" creationId="{E2B8EBA6-A929-8D04-0C7D-1D49F2BB880C}"/>
          </ac:picMkLst>
        </pc:picChg>
      </pc:sldChg>
      <pc:sldChg chg="addSp delSp new mod">
        <pc:chgData name="Rajrshi Dubey" userId="be894c19b9cee980" providerId="LiveId" clId="{1911D910-5A85-4568-8268-2B4E40A7526D}" dt="2024-10-17T20:29:44.144" v="1802" actId="22"/>
        <pc:sldMkLst>
          <pc:docMk/>
          <pc:sldMk cId="3909744438" sldId="291"/>
        </pc:sldMkLst>
        <pc:spChg chg="del">
          <ac:chgData name="Rajrshi Dubey" userId="be894c19b9cee980" providerId="LiveId" clId="{1911D910-5A85-4568-8268-2B4E40A7526D}" dt="2024-10-17T20:29:42.149" v="1800" actId="478"/>
          <ac:spMkLst>
            <pc:docMk/>
            <pc:sldMk cId="3909744438" sldId="291"/>
            <ac:spMk id="2" creationId="{07AA35BE-7C71-B183-0565-6206E3B46106}"/>
          </ac:spMkLst>
        </pc:spChg>
        <pc:spChg chg="del">
          <ac:chgData name="Rajrshi Dubey" userId="be894c19b9cee980" providerId="LiveId" clId="{1911D910-5A85-4568-8268-2B4E40A7526D}" dt="2024-10-17T20:29:43.020" v="1801" actId="478"/>
          <ac:spMkLst>
            <pc:docMk/>
            <pc:sldMk cId="3909744438" sldId="291"/>
            <ac:spMk id="3" creationId="{F33D25EF-A212-0092-EF7F-9A916EA32128}"/>
          </ac:spMkLst>
        </pc:spChg>
        <pc:picChg chg="add">
          <ac:chgData name="Rajrshi Dubey" userId="be894c19b9cee980" providerId="LiveId" clId="{1911D910-5A85-4568-8268-2B4E40A7526D}" dt="2024-10-17T20:29:44.144" v="1802" actId="22"/>
          <ac:picMkLst>
            <pc:docMk/>
            <pc:sldMk cId="3909744438" sldId="291"/>
            <ac:picMk id="5" creationId="{7498B36B-B3F1-9DF2-812A-0FD03AB6A110}"/>
          </ac:picMkLst>
        </pc:picChg>
      </pc:sldChg>
      <pc:sldChg chg="addSp delSp modSp new mod">
        <pc:chgData name="Rajrshi Dubey" userId="be894c19b9cee980" providerId="LiveId" clId="{1911D910-5A85-4568-8268-2B4E40A7526D}" dt="2024-10-17T20:35:40.524" v="1874" actId="1076"/>
        <pc:sldMkLst>
          <pc:docMk/>
          <pc:sldMk cId="3532085591" sldId="292"/>
        </pc:sldMkLst>
        <pc:spChg chg="del">
          <ac:chgData name="Rajrshi Dubey" userId="be894c19b9cee980" providerId="LiveId" clId="{1911D910-5A85-4568-8268-2B4E40A7526D}" dt="2024-10-17T20:29:59.298" v="1804" actId="478"/>
          <ac:spMkLst>
            <pc:docMk/>
            <pc:sldMk cId="3532085591" sldId="292"/>
            <ac:spMk id="2" creationId="{359451DD-E000-B1A7-DDD9-5BF3821D86D2}"/>
          </ac:spMkLst>
        </pc:spChg>
        <pc:spChg chg="del">
          <ac:chgData name="Rajrshi Dubey" userId="be894c19b9cee980" providerId="LiveId" clId="{1911D910-5A85-4568-8268-2B4E40A7526D}" dt="2024-10-17T20:30:00.827" v="1805" actId="478"/>
          <ac:spMkLst>
            <pc:docMk/>
            <pc:sldMk cId="3532085591" sldId="292"/>
            <ac:spMk id="3" creationId="{CF517EF0-D414-449F-60F0-A50AAF400543}"/>
          </ac:spMkLst>
        </pc:spChg>
        <pc:spChg chg="add mod">
          <ac:chgData name="Rajrshi Dubey" userId="be894c19b9cee980" providerId="LiveId" clId="{1911D910-5A85-4568-8268-2B4E40A7526D}" dt="2024-10-17T20:30:55.361" v="1866" actId="20577"/>
          <ac:spMkLst>
            <pc:docMk/>
            <pc:sldMk cId="3532085591" sldId="292"/>
            <ac:spMk id="4" creationId="{BD7866C9-D886-EDC7-3910-0E9B4921B79E}"/>
          </ac:spMkLst>
        </pc:spChg>
        <pc:picChg chg="add mod">
          <ac:chgData name="Rajrshi Dubey" userId="be894c19b9cee980" providerId="LiveId" clId="{1911D910-5A85-4568-8268-2B4E40A7526D}" dt="2024-10-17T20:35:40.524" v="1874" actId="1076"/>
          <ac:picMkLst>
            <pc:docMk/>
            <pc:sldMk cId="3532085591" sldId="292"/>
            <ac:picMk id="3" creationId="{123A6339-14A8-2A7A-E37D-0E7A491A8D7E}"/>
          </ac:picMkLst>
        </pc:picChg>
      </pc:sldChg>
      <pc:sldChg chg="addSp delSp modSp new del mod">
        <pc:chgData name="Rajrshi Dubey" userId="be894c19b9cee980" providerId="LiveId" clId="{1911D910-5A85-4568-8268-2B4E40A7526D}" dt="2024-10-17T20:35:43.872" v="1875" actId="47"/>
        <pc:sldMkLst>
          <pc:docMk/>
          <pc:sldMk cId="1273476248" sldId="293"/>
        </pc:sldMkLst>
        <pc:spChg chg="del">
          <ac:chgData name="Rajrshi Dubey" userId="be894c19b9cee980" providerId="LiveId" clId="{1911D910-5A85-4568-8268-2B4E40A7526D}" dt="2024-10-17T20:35:12.502" v="1868" actId="478"/>
          <ac:spMkLst>
            <pc:docMk/>
            <pc:sldMk cId="1273476248" sldId="293"/>
            <ac:spMk id="2" creationId="{C4D452E3-E88C-5265-90AD-A009513D9FF0}"/>
          </ac:spMkLst>
        </pc:spChg>
        <pc:spChg chg="del">
          <ac:chgData name="Rajrshi Dubey" userId="be894c19b9cee980" providerId="LiveId" clId="{1911D910-5A85-4568-8268-2B4E40A7526D}" dt="2024-10-17T20:35:14.399" v="1869" actId="478"/>
          <ac:spMkLst>
            <pc:docMk/>
            <pc:sldMk cId="1273476248" sldId="293"/>
            <ac:spMk id="3" creationId="{A9E5D7F0-25EE-5BCA-761A-5DA44B0CF2ED}"/>
          </ac:spMkLst>
        </pc:spChg>
        <pc:picChg chg="add mod">
          <ac:chgData name="Rajrshi Dubey" userId="be894c19b9cee980" providerId="LiveId" clId="{1911D910-5A85-4568-8268-2B4E40A7526D}" dt="2024-10-17T20:35:31.146" v="1871" actId="1076"/>
          <ac:picMkLst>
            <pc:docMk/>
            <pc:sldMk cId="1273476248" sldId="293"/>
            <ac:picMk id="5" creationId="{1E841EF4-2B98-E36A-E809-6737C7830DB4}"/>
          </ac:picMkLst>
        </pc:picChg>
      </pc:sldChg>
      <pc:sldChg chg="addSp delSp modSp new mod">
        <pc:chgData name="Rajrshi Dubey" userId="be894c19b9cee980" providerId="LiveId" clId="{1911D910-5A85-4568-8268-2B4E40A7526D}" dt="2024-10-17T20:47:19.090" v="2026" actId="1076"/>
        <pc:sldMkLst>
          <pc:docMk/>
          <pc:sldMk cId="1976467385" sldId="293"/>
        </pc:sldMkLst>
        <pc:spChg chg="del">
          <ac:chgData name="Rajrshi Dubey" userId="be894c19b9cee980" providerId="LiveId" clId="{1911D910-5A85-4568-8268-2B4E40A7526D}" dt="2024-10-17T20:36:42.928" v="1877" actId="478"/>
          <ac:spMkLst>
            <pc:docMk/>
            <pc:sldMk cId="1976467385" sldId="293"/>
            <ac:spMk id="2" creationId="{034F4AA2-3595-BE2C-039E-92C78F547E89}"/>
          </ac:spMkLst>
        </pc:spChg>
        <pc:spChg chg="del">
          <ac:chgData name="Rajrshi Dubey" userId="be894c19b9cee980" providerId="LiveId" clId="{1911D910-5A85-4568-8268-2B4E40A7526D}" dt="2024-10-17T20:36:43.858" v="1878" actId="478"/>
          <ac:spMkLst>
            <pc:docMk/>
            <pc:sldMk cId="1976467385" sldId="293"/>
            <ac:spMk id="3" creationId="{0A91A45E-93CA-EF4D-1095-6606537984B1}"/>
          </ac:spMkLst>
        </pc:spChg>
        <pc:spChg chg="add mod">
          <ac:chgData name="Rajrshi Dubey" userId="be894c19b9cee980" providerId="LiveId" clId="{1911D910-5A85-4568-8268-2B4E40A7526D}" dt="2024-10-17T20:37:27.474" v="1918" actId="20577"/>
          <ac:spMkLst>
            <pc:docMk/>
            <pc:sldMk cId="1976467385" sldId="293"/>
            <ac:spMk id="4" creationId="{648259F8-42FA-AB95-0A0D-E2DA8C5BAF72}"/>
          </ac:spMkLst>
        </pc:spChg>
        <pc:spChg chg="add mod">
          <ac:chgData name="Rajrshi Dubey" userId="be894c19b9cee980" providerId="LiveId" clId="{1911D910-5A85-4568-8268-2B4E40A7526D}" dt="2024-10-17T20:39:46.348" v="1972" actId="20577"/>
          <ac:spMkLst>
            <pc:docMk/>
            <pc:sldMk cId="1976467385" sldId="293"/>
            <ac:spMk id="7" creationId="{0DA39A4C-9471-19E2-9B96-03FBCF0FDBE2}"/>
          </ac:spMkLst>
        </pc:spChg>
        <pc:picChg chg="add del mod">
          <ac:chgData name="Rajrshi Dubey" userId="be894c19b9cee980" providerId="LiveId" clId="{1911D910-5A85-4568-8268-2B4E40A7526D}" dt="2024-10-17T20:46:25.965" v="2017" actId="478"/>
          <ac:picMkLst>
            <pc:docMk/>
            <pc:sldMk cId="1976467385" sldId="293"/>
            <ac:picMk id="6" creationId="{95DD9966-3F1F-0B21-1B69-4EFBC418CC47}"/>
          </ac:picMkLst>
        </pc:picChg>
        <pc:picChg chg="add del mod">
          <ac:chgData name="Rajrshi Dubey" userId="be894c19b9cee980" providerId="LiveId" clId="{1911D910-5A85-4568-8268-2B4E40A7526D}" dt="2024-10-17T20:47:07.574" v="2021" actId="478"/>
          <ac:picMkLst>
            <pc:docMk/>
            <pc:sldMk cId="1976467385" sldId="293"/>
            <ac:picMk id="9" creationId="{ED88BDED-A54D-5ACC-26C8-BEE2F2500890}"/>
          </ac:picMkLst>
        </pc:picChg>
        <pc:picChg chg="add mod">
          <ac:chgData name="Rajrshi Dubey" userId="be894c19b9cee980" providerId="LiveId" clId="{1911D910-5A85-4568-8268-2B4E40A7526D}" dt="2024-10-17T20:46:35.298" v="2020" actId="1076"/>
          <ac:picMkLst>
            <pc:docMk/>
            <pc:sldMk cId="1976467385" sldId="293"/>
            <ac:picMk id="11" creationId="{C28CD678-E256-658D-49F1-806216DFC55D}"/>
          </ac:picMkLst>
        </pc:picChg>
        <pc:picChg chg="add mod">
          <ac:chgData name="Rajrshi Dubey" userId="be894c19b9cee980" providerId="LiveId" clId="{1911D910-5A85-4568-8268-2B4E40A7526D}" dt="2024-10-17T20:47:19.090" v="2026" actId="1076"/>
          <ac:picMkLst>
            <pc:docMk/>
            <pc:sldMk cId="1976467385" sldId="293"/>
            <ac:picMk id="13" creationId="{D13AAC66-8196-3F64-2346-49CB604E0012}"/>
          </ac:picMkLst>
        </pc:picChg>
      </pc:sldChg>
      <pc:sldChg chg="addSp delSp modSp new mod">
        <pc:chgData name="Rajrshi Dubey" userId="be894c19b9cee980" providerId="LiveId" clId="{1911D910-5A85-4568-8268-2B4E40A7526D}" dt="2024-10-17T20:45:30.666" v="2015" actId="12"/>
        <pc:sldMkLst>
          <pc:docMk/>
          <pc:sldMk cId="3691177400" sldId="294"/>
        </pc:sldMkLst>
        <pc:spChg chg="del">
          <ac:chgData name="Rajrshi Dubey" userId="be894c19b9cee980" providerId="LiveId" clId="{1911D910-5A85-4568-8268-2B4E40A7526D}" dt="2024-10-17T20:44:06.505" v="1978" actId="478"/>
          <ac:spMkLst>
            <pc:docMk/>
            <pc:sldMk cId="3691177400" sldId="294"/>
            <ac:spMk id="2" creationId="{586D9BB9-45B3-5F36-F3F9-1D6F5F11BB94}"/>
          </ac:spMkLst>
        </pc:spChg>
        <pc:spChg chg="del">
          <ac:chgData name="Rajrshi Dubey" userId="be894c19b9cee980" providerId="LiveId" clId="{1911D910-5A85-4568-8268-2B4E40A7526D}" dt="2024-10-17T20:44:07.899" v="1979" actId="478"/>
          <ac:spMkLst>
            <pc:docMk/>
            <pc:sldMk cId="3691177400" sldId="294"/>
            <ac:spMk id="3" creationId="{7B25BB8A-A69F-1A0A-62AF-158B3F87C333}"/>
          </ac:spMkLst>
        </pc:spChg>
        <pc:spChg chg="add mod">
          <ac:chgData name="Rajrshi Dubey" userId="be894c19b9cee980" providerId="LiveId" clId="{1911D910-5A85-4568-8268-2B4E40A7526D}" dt="2024-10-17T20:45:30.666" v="2015" actId="12"/>
          <ac:spMkLst>
            <pc:docMk/>
            <pc:sldMk cId="3691177400" sldId="294"/>
            <ac:spMk id="6" creationId="{C929F002-A8C1-A322-0E78-82D886CC6521}"/>
          </ac:spMkLst>
        </pc:spChg>
        <pc:picChg chg="add mod">
          <ac:chgData name="Rajrshi Dubey" userId="be894c19b9cee980" providerId="LiveId" clId="{1911D910-5A85-4568-8268-2B4E40A7526D}" dt="2024-10-17T20:45:01.980" v="1980"/>
          <ac:picMkLst>
            <pc:docMk/>
            <pc:sldMk cId="3691177400" sldId="294"/>
            <ac:picMk id="5" creationId="{F8BAC887-E80F-3F55-955A-53550A8E192F}"/>
          </ac:picMkLst>
        </pc:picChg>
      </pc:sldChg>
      <pc:sldChg chg="addSp delSp modSp new mod">
        <pc:chgData name="Rajrshi Dubey" userId="be894c19b9cee980" providerId="LiveId" clId="{1911D910-5A85-4568-8268-2B4E40A7526D}" dt="2024-10-17T20:54:33.873" v="2064" actId="14100"/>
        <pc:sldMkLst>
          <pc:docMk/>
          <pc:sldMk cId="1091168701" sldId="295"/>
        </pc:sldMkLst>
        <pc:spChg chg="del">
          <ac:chgData name="Rajrshi Dubey" userId="be894c19b9cee980" providerId="LiveId" clId="{1911D910-5A85-4568-8268-2B4E40A7526D}" dt="2024-10-17T20:52:37.566" v="2039" actId="478"/>
          <ac:spMkLst>
            <pc:docMk/>
            <pc:sldMk cId="1091168701" sldId="295"/>
            <ac:spMk id="2" creationId="{2D3CEBDD-122B-E1B4-88AC-89401B99BC4B}"/>
          </ac:spMkLst>
        </pc:spChg>
        <pc:spChg chg="del">
          <ac:chgData name="Rajrshi Dubey" userId="be894c19b9cee980" providerId="LiveId" clId="{1911D910-5A85-4568-8268-2B4E40A7526D}" dt="2024-10-17T20:52:38.408" v="2040" actId="478"/>
          <ac:spMkLst>
            <pc:docMk/>
            <pc:sldMk cId="1091168701" sldId="295"/>
            <ac:spMk id="3" creationId="{FDDEC32A-8F9C-2C87-2CDF-727FE2D73137}"/>
          </ac:spMkLst>
        </pc:spChg>
        <pc:spChg chg="add mod">
          <ac:chgData name="Rajrshi Dubey" userId="be894c19b9cee980" providerId="LiveId" clId="{1911D910-5A85-4568-8268-2B4E40A7526D}" dt="2024-10-17T20:53:29.738" v="2056" actId="20577"/>
          <ac:spMkLst>
            <pc:docMk/>
            <pc:sldMk cId="1091168701" sldId="295"/>
            <ac:spMk id="4" creationId="{A2A1ABA4-A74C-E61D-FA92-FC9F7D990EA3}"/>
          </ac:spMkLst>
        </pc:spChg>
        <pc:picChg chg="add del">
          <ac:chgData name="Rajrshi Dubey" userId="be894c19b9cee980" providerId="LiveId" clId="{1911D910-5A85-4568-8268-2B4E40A7526D}" dt="2024-10-17T20:54:03.035" v="2058" actId="478"/>
          <ac:picMkLst>
            <pc:docMk/>
            <pc:sldMk cId="1091168701" sldId="295"/>
            <ac:picMk id="6" creationId="{2202A6A3-06A0-68FC-FF6A-BDE47E757438}"/>
          </ac:picMkLst>
        </pc:picChg>
        <pc:picChg chg="add del mod">
          <ac:chgData name="Rajrshi Dubey" userId="be894c19b9cee980" providerId="LiveId" clId="{1911D910-5A85-4568-8268-2B4E40A7526D}" dt="2024-10-17T20:54:11.405" v="2061" actId="478"/>
          <ac:picMkLst>
            <pc:docMk/>
            <pc:sldMk cId="1091168701" sldId="295"/>
            <ac:picMk id="8" creationId="{FDA4DAB0-35A7-CE8F-B235-0660EE84BB00}"/>
          </ac:picMkLst>
        </pc:picChg>
        <pc:picChg chg="add mod">
          <ac:chgData name="Rajrshi Dubey" userId="be894c19b9cee980" providerId="LiveId" clId="{1911D910-5A85-4568-8268-2B4E40A7526D}" dt="2024-10-17T20:54:33.873" v="2064" actId="14100"/>
          <ac:picMkLst>
            <pc:docMk/>
            <pc:sldMk cId="1091168701" sldId="295"/>
            <ac:picMk id="10" creationId="{51987BF5-DB9B-5301-7A7F-A0622AF75C5B}"/>
          </ac:picMkLst>
        </pc:picChg>
      </pc:sldChg>
      <pc:sldChg chg="addSp delSp modSp new mod">
        <pc:chgData name="Rajrshi Dubey" userId="be894c19b9cee980" providerId="LiveId" clId="{1911D910-5A85-4568-8268-2B4E40A7526D}" dt="2024-10-17T20:55:50.329" v="2103" actId="20577"/>
        <pc:sldMkLst>
          <pc:docMk/>
          <pc:sldMk cId="2772162062" sldId="296"/>
        </pc:sldMkLst>
        <pc:spChg chg="del">
          <ac:chgData name="Rajrshi Dubey" userId="be894c19b9cee980" providerId="LiveId" clId="{1911D910-5A85-4568-8268-2B4E40A7526D}" dt="2024-10-17T20:54:49.598" v="2066" actId="478"/>
          <ac:spMkLst>
            <pc:docMk/>
            <pc:sldMk cId="2772162062" sldId="296"/>
            <ac:spMk id="2" creationId="{081A3CEF-3F62-5A1F-E26D-E893B4A3F864}"/>
          </ac:spMkLst>
        </pc:spChg>
        <pc:spChg chg="del">
          <ac:chgData name="Rajrshi Dubey" userId="be894c19b9cee980" providerId="LiveId" clId="{1911D910-5A85-4568-8268-2B4E40A7526D}" dt="2024-10-17T20:54:50.664" v="2067" actId="478"/>
          <ac:spMkLst>
            <pc:docMk/>
            <pc:sldMk cId="2772162062" sldId="296"/>
            <ac:spMk id="3" creationId="{6E376FCD-6799-B5C4-1284-A33CDAB18166}"/>
          </ac:spMkLst>
        </pc:spChg>
        <pc:spChg chg="add mod">
          <ac:chgData name="Rajrshi Dubey" userId="be894c19b9cee980" providerId="LiveId" clId="{1911D910-5A85-4568-8268-2B4E40A7526D}" dt="2024-10-17T20:55:50.329" v="2103" actId="20577"/>
          <ac:spMkLst>
            <pc:docMk/>
            <pc:sldMk cId="2772162062" sldId="296"/>
            <ac:spMk id="4" creationId="{BFCE1DDC-A642-E417-5F37-8F7B3A2CA85F}"/>
          </ac:spMkLst>
        </pc:spChg>
      </pc:sldChg>
      <pc:sldChg chg="addSp delSp modSp new mod">
        <pc:chgData name="Rajrshi Dubey" userId="be894c19b9cee980" providerId="LiveId" clId="{1911D910-5A85-4568-8268-2B4E40A7526D}" dt="2024-10-17T21:10:07.792" v="2138" actId="1076"/>
        <pc:sldMkLst>
          <pc:docMk/>
          <pc:sldMk cId="1704420643" sldId="297"/>
        </pc:sldMkLst>
        <pc:spChg chg="del">
          <ac:chgData name="Rajrshi Dubey" userId="be894c19b9cee980" providerId="LiveId" clId="{1911D910-5A85-4568-8268-2B4E40A7526D}" dt="2024-10-17T21:02:24.488" v="2104" actId="478"/>
          <ac:spMkLst>
            <pc:docMk/>
            <pc:sldMk cId="1704420643" sldId="297"/>
            <ac:spMk id="2" creationId="{1F000D6B-251B-444C-D6B2-B0F056F5C674}"/>
          </ac:spMkLst>
        </pc:spChg>
        <pc:spChg chg="del">
          <ac:chgData name="Rajrshi Dubey" userId="be894c19b9cee980" providerId="LiveId" clId="{1911D910-5A85-4568-8268-2B4E40A7526D}" dt="2024-10-17T21:02:25.415" v="2105" actId="478"/>
          <ac:spMkLst>
            <pc:docMk/>
            <pc:sldMk cId="1704420643" sldId="297"/>
            <ac:spMk id="3" creationId="{33A3C744-D3D8-65F8-DC5A-946DD2713A99}"/>
          </ac:spMkLst>
        </pc:spChg>
        <pc:spChg chg="add mod">
          <ac:chgData name="Rajrshi Dubey" userId="be894c19b9cee980" providerId="LiveId" clId="{1911D910-5A85-4568-8268-2B4E40A7526D}" dt="2024-10-17T21:04:36.165" v="2127" actId="20577"/>
          <ac:spMkLst>
            <pc:docMk/>
            <pc:sldMk cId="1704420643" sldId="297"/>
            <ac:spMk id="4" creationId="{DBAA476D-8F98-FEFD-B839-B3ABCE252011}"/>
          </ac:spMkLst>
        </pc:spChg>
        <pc:picChg chg="add del mod">
          <ac:chgData name="Rajrshi Dubey" userId="be894c19b9cee980" providerId="LiveId" clId="{1911D910-5A85-4568-8268-2B4E40A7526D}" dt="2024-10-17T21:09:09.618" v="2133" actId="478"/>
          <ac:picMkLst>
            <pc:docMk/>
            <pc:sldMk cId="1704420643" sldId="297"/>
            <ac:picMk id="6" creationId="{A94E8CF0-C69D-7770-D691-408F20B3FB1F}"/>
          </ac:picMkLst>
        </pc:picChg>
        <pc:picChg chg="add del mod">
          <ac:chgData name="Rajrshi Dubey" userId="be894c19b9cee980" providerId="LiveId" clId="{1911D910-5A85-4568-8268-2B4E40A7526D}" dt="2024-10-17T21:10:05.149" v="2136" actId="478"/>
          <ac:picMkLst>
            <pc:docMk/>
            <pc:sldMk cId="1704420643" sldId="297"/>
            <ac:picMk id="8" creationId="{D24AC2C1-D3FB-96D2-80F0-6C96EFA62FC1}"/>
          </ac:picMkLst>
        </pc:picChg>
        <pc:picChg chg="add mod">
          <ac:chgData name="Rajrshi Dubey" userId="be894c19b9cee980" providerId="LiveId" clId="{1911D910-5A85-4568-8268-2B4E40A7526D}" dt="2024-10-17T21:10:07.792" v="2138" actId="1076"/>
          <ac:picMkLst>
            <pc:docMk/>
            <pc:sldMk cId="1704420643" sldId="297"/>
            <ac:picMk id="10" creationId="{ADEA4C5B-7D86-0B21-B487-B77E0C8B681B}"/>
          </ac:picMkLst>
        </pc:picChg>
      </pc:sldChg>
      <pc:sldChg chg="addSp delSp modSp new mod">
        <pc:chgData name="Rajrshi Dubey" userId="be894c19b9cee980" providerId="LiveId" clId="{1911D910-5A85-4568-8268-2B4E40A7526D}" dt="2024-10-17T21:14:33.043" v="2286" actId="20577"/>
        <pc:sldMkLst>
          <pc:docMk/>
          <pc:sldMk cId="924150979" sldId="298"/>
        </pc:sldMkLst>
        <pc:spChg chg="del">
          <ac:chgData name="Rajrshi Dubey" userId="be894c19b9cee980" providerId="LiveId" clId="{1911D910-5A85-4568-8268-2B4E40A7526D}" dt="2024-10-17T21:08:17.428" v="2131" actId="478"/>
          <ac:spMkLst>
            <pc:docMk/>
            <pc:sldMk cId="924150979" sldId="298"/>
            <ac:spMk id="2" creationId="{11FF5A78-743B-A3C2-363A-268E0EE657EC}"/>
          </ac:spMkLst>
        </pc:spChg>
        <pc:spChg chg="del">
          <ac:chgData name="Rajrshi Dubey" userId="be894c19b9cee980" providerId="LiveId" clId="{1911D910-5A85-4568-8268-2B4E40A7526D}" dt="2024-10-17T21:08:19.133" v="2132" actId="478"/>
          <ac:spMkLst>
            <pc:docMk/>
            <pc:sldMk cId="924150979" sldId="298"/>
            <ac:spMk id="3" creationId="{9AB96D17-D882-C6A9-DFFB-A71EEAF3150F}"/>
          </ac:spMkLst>
        </pc:spChg>
        <pc:spChg chg="add mod">
          <ac:chgData name="Rajrshi Dubey" userId="be894c19b9cee980" providerId="LiveId" clId="{1911D910-5A85-4568-8268-2B4E40A7526D}" dt="2024-10-17T21:12:17.246" v="2246" actId="20577"/>
          <ac:spMkLst>
            <pc:docMk/>
            <pc:sldMk cId="924150979" sldId="298"/>
            <ac:spMk id="4" creationId="{AE200A17-BA9D-E2B7-F8B0-CE01C1EBD018}"/>
          </ac:spMkLst>
        </pc:spChg>
        <pc:spChg chg="add mod">
          <ac:chgData name="Rajrshi Dubey" userId="be894c19b9cee980" providerId="LiveId" clId="{1911D910-5A85-4568-8268-2B4E40A7526D}" dt="2024-10-17T21:14:33.043" v="2286" actId="20577"/>
          <ac:spMkLst>
            <pc:docMk/>
            <pc:sldMk cId="924150979" sldId="298"/>
            <ac:spMk id="9" creationId="{9DE67F96-48D8-5943-61CE-0370CC76D4D5}"/>
          </ac:spMkLst>
        </pc:spChg>
        <pc:picChg chg="add del">
          <ac:chgData name="Rajrshi Dubey" userId="be894c19b9cee980" providerId="LiveId" clId="{1911D910-5A85-4568-8268-2B4E40A7526D}" dt="2024-10-17T21:13:05.265" v="2248" actId="478"/>
          <ac:picMkLst>
            <pc:docMk/>
            <pc:sldMk cId="924150979" sldId="298"/>
            <ac:picMk id="6" creationId="{2CFD8997-C0B7-51AA-8D51-AB4D7E5A3C6C}"/>
          </ac:picMkLst>
        </pc:picChg>
        <pc:picChg chg="add mod">
          <ac:chgData name="Rajrshi Dubey" userId="be894c19b9cee980" providerId="LiveId" clId="{1911D910-5A85-4568-8268-2B4E40A7526D}" dt="2024-10-17T21:13:08.632" v="2250" actId="1076"/>
          <ac:picMkLst>
            <pc:docMk/>
            <pc:sldMk cId="924150979" sldId="298"/>
            <ac:picMk id="8" creationId="{97D4C205-66DB-2B29-F6D8-AAD7F267CE7B}"/>
          </ac:picMkLst>
        </pc:picChg>
      </pc:sldChg>
      <pc:sldChg chg="addSp delSp modSp new mod">
        <pc:chgData name="Rajrshi Dubey" userId="be894c19b9cee980" providerId="LiveId" clId="{1911D910-5A85-4568-8268-2B4E40A7526D}" dt="2024-10-17T21:18:17.168" v="2319" actId="22"/>
        <pc:sldMkLst>
          <pc:docMk/>
          <pc:sldMk cId="1457349460" sldId="299"/>
        </pc:sldMkLst>
        <pc:spChg chg="del">
          <ac:chgData name="Rajrshi Dubey" userId="be894c19b9cee980" providerId="LiveId" clId="{1911D910-5A85-4568-8268-2B4E40A7526D}" dt="2024-10-17T21:15:40.823" v="2288" actId="478"/>
          <ac:spMkLst>
            <pc:docMk/>
            <pc:sldMk cId="1457349460" sldId="299"/>
            <ac:spMk id="2" creationId="{4D5D631A-C534-7947-9692-41F737FD0A10}"/>
          </ac:spMkLst>
        </pc:spChg>
        <pc:spChg chg="del">
          <ac:chgData name="Rajrshi Dubey" userId="be894c19b9cee980" providerId="LiveId" clId="{1911D910-5A85-4568-8268-2B4E40A7526D}" dt="2024-10-17T21:15:42.198" v="2289" actId="478"/>
          <ac:spMkLst>
            <pc:docMk/>
            <pc:sldMk cId="1457349460" sldId="299"/>
            <ac:spMk id="3" creationId="{7642F85A-AF20-59A4-DD96-83A3C4C40896}"/>
          </ac:spMkLst>
        </pc:spChg>
        <pc:spChg chg="add mod">
          <ac:chgData name="Rajrshi Dubey" userId="be894c19b9cee980" providerId="LiveId" clId="{1911D910-5A85-4568-8268-2B4E40A7526D}" dt="2024-10-17T21:16:12.965" v="2314" actId="20577"/>
          <ac:spMkLst>
            <pc:docMk/>
            <pc:sldMk cId="1457349460" sldId="299"/>
            <ac:spMk id="6" creationId="{8D562722-3048-7992-BE86-D7327368AACB}"/>
          </ac:spMkLst>
        </pc:spChg>
        <pc:picChg chg="add del">
          <ac:chgData name="Rajrshi Dubey" userId="be894c19b9cee980" providerId="LiveId" clId="{1911D910-5A85-4568-8268-2B4E40A7526D}" dt="2024-10-17T21:17:36.299" v="2316" actId="478"/>
          <ac:picMkLst>
            <pc:docMk/>
            <pc:sldMk cId="1457349460" sldId="299"/>
            <ac:picMk id="5" creationId="{F37B720C-3ED0-55C8-E64C-AB14148797CD}"/>
          </ac:picMkLst>
        </pc:picChg>
        <pc:picChg chg="add del">
          <ac:chgData name="Rajrshi Dubey" userId="be894c19b9cee980" providerId="LiveId" clId="{1911D910-5A85-4568-8268-2B4E40A7526D}" dt="2024-10-17T21:18:16.152" v="2318" actId="478"/>
          <ac:picMkLst>
            <pc:docMk/>
            <pc:sldMk cId="1457349460" sldId="299"/>
            <ac:picMk id="8" creationId="{6DABD606-7C35-A1C6-B796-1DDE6005314B}"/>
          </ac:picMkLst>
        </pc:picChg>
        <pc:picChg chg="add">
          <ac:chgData name="Rajrshi Dubey" userId="be894c19b9cee980" providerId="LiveId" clId="{1911D910-5A85-4568-8268-2B4E40A7526D}" dt="2024-10-17T21:18:17.168" v="2319" actId="22"/>
          <ac:picMkLst>
            <pc:docMk/>
            <pc:sldMk cId="1457349460" sldId="299"/>
            <ac:picMk id="10" creationId="{4426A75F-0567-5DA5-17D7-FC165D8AA924}"/>
          </ac:picMkLst>
        </pc:picChg>
      </pc:sldChg>
      <pc:sldChg chg="addSp delSp modSp new mod">
        <pc:chgData name="Rajrshi Dubey" userId="be894c19b9cee980" providerId="LiveId" clId="{1911D910-5A85-4568-8268-2B4E40A7526D}" dt="2024-10-17T21:30:26.470" v="2604" actId="6549"/>
        <pc:sldMkLst>
          <pc:docMk/>
          <pc:sldMk cId="741361241" sldId="300"/>
        </pc:sldMkLst>
        <pc:spChg chg="del">
          <ac:chgData name="Rajrshi Dubey" userId="be894c19b9cee980" providerId="LiveId" clId="{1911D910-5A85-4568-8268-2B4E40A7526D}" dt="2024-10-17T21:19:01.363" v="2320" actId="478"/>
          <ac:spMkLst>
            <pc:docMk/>
            <pc:sldMk cId="741361241" sldId="300"/>
            <ac:spMk id="2" creationId="{B3983D98-0DB8-D946-5CDF-4B0B99E639D6}"/>
          </ac:spMkLst>
        </pc:spChg>
        <pc:spChg chg="del">
          <ac:chgData name="Rajrshi Dubey" userId="be894c19b9cee980" providerId="LiveId" clId="{1911D910-5A85-4568-8268-2B4E40A7526D}" dt="2024-10-17T21:19:02.326" v="2321" actId="478"/>
          <ac:spMkLst>
            <pc:docMk/>
            <pc:sldMk cId="741361241" sldId="300"/>
            <ac:spMk id="3" creationId="{824802BC-F96B-5E87-0004-941C989A258C}"/>
          </ac:spMkLst>
        </pc:spChg>
        <pc:spChg chg="add mod">
          <ac:chgData name="Rajrshi Dubey" userId="be894c19b9cee980" providerId="LiveId" clId="{1911D910-5A85-4568-8268-2B4E40A7526D}" dt="2024-10-17T21:27:45.447" v="2525" actId="14100"/>
          <ac:spMkLst>
            <pc:docMk/>
            <pc:sldMk cId="741361241" sldId="300"/>
            <ac:spMk id="4" creationId="{28600986-C0E8-554A-557B-C5A5047DCD48}"/>
          </ac:spMkLst>
        </pc:spChg>
        <pc:spChg chg="add mod">
          <ac:chgData name="Rajrshi Dubey" userId="be894c19b9cee980" providerId="LiveId" clId="{1911D910-5A85-4568-8268-2B4E40A7526D}" dt="2024-10-17T21:30:26.470" v="2604" actId="6549"/>
          <ac:spMkLst>
            <pc:docMk/>
            <pc:sldMk cId="741361241" sldId="300"/>
            <ac:spMk id="9" creationId="{50CFA3CC-C941-D1DD-1209-3552EBA71833}"/>
          </ac:spMkLst>
        </pc:spChg>
        <pc:picChg chg="add del">
          <ac:chgData name="Rajrshi Dubey" userId="be894c19b9cee980" providerId="LiveId" clId="{1911D910-5A85-4568-8268-2B4E40A7526D}" dt="2024-10-17T21:19:39.509" v="2348" actId="478"/>
          <ac:picMkLst>
            <pc:docMk/>
            <pc:sldMk cId="741361241" sldId="300"/>
            <ac:picMk id="6" creationId="{3576FEDF-013B-8238-D252-E89E7F44D942}"/>
          </ac:picMkLst>
        </pc:picChg>
        <pc:picChg chg="add mod">
          <ac:chgData name="Rajrshi Dubey" userId="be894c19b9cee980" providerId="LiveId" clId="{1911D910-5A85-4568-8268-2B4E40A7526D}" dt="2024-10-17T21:19:46.101" v="2352" actId="1076"/>
          <ac:picMkLst>
            <pc:docMk/>
            <pc:sldMk cId="741361241" sldId="300"/>
            <ac:picMk id="8" creationId="{DA03869B-C375-B333-CD86-53CB7F57842F}"/>
          </ac:picMkLst>
        </pc:picChg>
      </pc:sldChg>
      <pc:sldChg chg="addSp delSp modSp new mod">
        <pc:chgData name="Rajrshi Dubey" userId="be894c19b9cee980" providerId="LiveId" clId="{1911D910-5A85-4568-8268-2B4E40A7526D}" dt="2024-10-17T21:33:17.976" v="2640" actId="1076"/>
        <pc:sldMkLst>
          <pc:docMk/>
          <pc:sldMk cId="1342017333" sldId="301"/>
        </pc:sldMkLst>
        <pc:spChg chg="del">
          <ac:chgData name="Rajrshi Dubey" userId="be894c19b9cee980" providerId="LiveId" clId="{1911D910-5A85-4568-8268-2B4E40A7526D}" dt="2024-10-17T21:32:36.944" v="2606" actId="478"/>
          <ac:spMkLst>
            <pc:docMk/>
            <pc:sldMk cId="1342017333" sldId="301"/>
            <ac:spMk id="2" creationId="{1E17847E-2566-2EBB-5A35-04FF94062BBF}"/>
          </ac:spMkLst>
        </pc:spChg>
        <pc:spChg chg="del">
          <ac:chgData name="Rajrshi Dubey" userId="be894c19b9cee980" providerId="LiveId" clId="{1911D910-5A85-4568-8268-2B4E40A7526D}" dt="2024-10-17T21:32:38.293" v="2607" actId="478"/>
          <ac:spMkLst>
            <pc:docMk/>
            <pc:sldMk cId="1342017333" sldId="301"/>
            <ac:spMk id="3" creationId="{5CF4B2F2-2CB5-DC71-42C8-09FFFB068EA3}"/>
          </ac:spMkLst>
        </pc:spChg>
        <pc:spChg chg="add mod">
          <ac:chgData name="Rajrshi Dubey" userId="be894c19b9cee980" providerId="LiveId" clId="{1911D910-5A85-4568-8268-2B4E40A7526D}" dt="2024-10-17T21:33:06.608" v="2638" actId="20577"/>
          <ac:spMkLst>
            <pc:docMk/>
            <pc:sldMk cId="1342017333" sldId="301"/>
            <ac:spMk id="4" creationId="{69A19404-9692-1271-3F1C-70AC635B26A6}"/>
          </ac:spMkLst>
        </pc:spChg>
        <pc:picChg chg="add mod">
          <ac:chgData name="Rajrshi Dubey" userId="be894c19b9cee980" providerId="LiveId" clId="{1911D910-5A85-4568-8268-2B4E40A7526D}" dt="2024-10-17T21:33:17.976" v="2640" actId="1076"/>
          <ac:picMkLst>
            <pc:docMk/>
            <pc:sldMk cId="1342017333" sldId="301"/>
            <ac:picMk id="6" creationId="{AC1D79CB-C553-6138-DED3-6CCD005A6793}"/>
          </ac:picMkLst>
        </pc:picChg>
      </pc:sldChg>
      <pc:sldChg chg="addSp delSp modSp new mod">
        <pc:chgData name="Rajrshi Dubey" userId="be894c19b9cee980" providerId="LiveId" clId="{1911D910-5A85-4568-8268-2B4E40A7526D}" dt="2024-10-17T21:36:15.020" v="2729" actId="14100"/>
        <pc:sldMkLst>
          <pc:docMk/>
          <pc:sldMk cId="1513135534" sldId="302"/>
        </pc:sldMkLst>
        <pc:spChg chg="del">
          <ac:chgData name="Rajrshi Dubey" userId="be894c19b9cee980" providerId="LiveId" clId="{1911D910-5A85-4568-8268-2B4E40A7526D}" dt="2024-10-17T21:34:38.016" v="2642" actId="478"/>
          <ac:spMkLst>
            <pc:docMk/>
            <pc:sldMk cId="1513135534" sldId="302"/>
            <ac:spMk id="2" creationId="{A87DEB3A-77B7-DCA5-6E6B-4B616E24F955}"/>
          </ac:spMkLst>
        </pc:spChg>
        <pc:spChg chg="del">
          <ac:chgData name="Rajrshi Dubey" userId="be894c19b9cee980" providerId="LiveId" clId="{1911D910-5A85-4568-8268-2B4E40A7526D}" dt="2024-10-17T21:34:39.636" v="2643" actId="478"/>
          <ac:spMkLst>
            <pc:docMk/>
            <pc:sldMk cId="1513135534" sldId="302"/>
            <ac:spMk id="3" creationId="{E65DC2DB-C35E-C3A7-5969-073CF1F69364}"/>
          </ac:spMkLst>
        </pc:spChg>
        <pc:spChg chg="add mod">
          <ac:chgData name="Rajrshi Dubey" userId="be894c19b9cee980" providerId="LiveId" clId="{1911D910-5A85-4568-8268-2B4E40A7526D}" dt="2024-10-17T21:36:15.020" v="2729" actId="14100"/>
          <ac:spMkLst>
            <pc:docMk/>
            <pc:sldMk cId="1513135534" sldId="302"/>
            <ac:spMk id="6" creationId="{C41810E4-3E16-1913-B9DD-39CC3A0CBED1}"/>
          </ac:spMkLst>
        </pc:spChg>
        <pc:picChg chg="add">
          <ac:chgData name="Rajrshi Dubey" userId="be894c19b9cee980" providerId="LiveId" clId="{1911D910-5A85-4568-8268-2B4E40A7526D}" dt="2024-10-17T21:34:40.808" v="2644" actId="22"/>
          <ac:picMkLst>
            <pc:docMk/>
            <pc:sldMk cId="1513135534" sldId="302"/>
            <ac:picMk id="5" creationId="{8B827BF4-3BED-11DF-A1BF-7D01C6D949E0}"/>
          </ac:picMkLst>
        </pc:picChg>
      </pc:sldChg>
      <pc:sldChg chg="addSp delSp modSp new mod">
        <pc:chgData name="Rajrshi Dubey" userId="be894c19b9cee980" providerId="LiveId" clId="{1911D910-5A85-4568-8268-2B4E40A7526D}" dt="2024-10-17T21:37:10.099" v="2730" actId="22"/>
        <pc:sldMkLst>
          <pc:docMk/>
          <pc:sldMk cId="171469426" sldId="303"/>
        </pc:sldMkLst>
        <pc:spChg chg="del">
          <ac:chgData name="Rajrshi Dubey" userId="be894c19b9cee980" providerId="LiveId" clId="{1911D910-5A85-4568-8268-2B4E40A7526D}" dt="2024-10-17T21:35:00.597" v="2646" actId="478"/>
          <ac:spMkLst>
            <pc:docMk/>
            <pc:sldMk cId="171469426" sldId="303"/>
            <ac:spMk id="2" creationId="{F36BF7CE-D7A1-BD3E-3E1B-1090E94F0BEB}"/>
          </ac:spMkLst>
        </pc:spChg>
        <pc:spChg chg="del">
          <ac:chgData name="Rajrshi Dubey" userId="be894c19b9cee980" providerId="LiveId" clId="{1911D910-5A85-4568-8268-2B4E40A7526D}" dt="2024-10-17T21:35:01.509" v="2647" actId="478"/>
          <ac:spMkLst>
            <pc:docMk/>
            <pc:sldMk cId="171469426" sldId="303"/>
            <ac:spMk id="3" creationId="{1EC73058-2529-E9E5-D612-A37EFF3947F5}"/>
          </ac:spMkLst>
        </pc:spChg>
        <pc:spChg chg="add mod">
          <ac:chgData name="Rajrshi Dubey" userId="be894c19b9cee980" providerId="LiveId" clId="{1911D910-5A85-4568-8268-2B4E40A7526D}" dt="2024-10-17T21:35:15.898" v="2675" actId="20577"/>
          <ac:spMkLst>
            <pc:docMk/>
            <pc:sldMk cId="171469426" sldId="303"/>
            <ac:spMk id="4" creationId="{71A6A24C-F220-8CB2-2695-8497C6C3F0D0}"/>
          </ac:spMkLst>
        </pc:spChg>
        <pc:picChg chg="add">
          <ac:chgData name="Rajrshi Dubey" userId="be894c19b9cee980" providerId="LiveId" clId="{1911D910-5A85-4568-8268-2B4E40A7526D}" dt="2024-10-17T21:37:10.099" v="2730" actId="22"/>
          <ac:picMkLst>
            <pc:docMk/>
            <pc:sldMk cId="171469426" sldId="303"/>
            <ac:picMk id="6" creationId="{B2B1F7EF-533B-B4B4-A58E-9362CF52A34D}"/>
          </ac:picMkLst>
        </pc:picChg>
      </pc:sldChg>
      <pc:sldChg chg="addSp delSp modSp new mod">
        <pc:chgData name="Rajrshi Dubey" userId="be894c19b9cee980" providerId="LiveId" clId="{1911D910-5A85-4568-8268-2B4E40A7526D}" dt="2024-10-17T21:41:30.608" v="2810" actId="20577"/>
        <pc:sldMkLst>
          <pc:docMk/>
          <pc:sldMk cId="952536658" sldId="304"/>
        </pc:sldMkLst>
        <pc:spChg chg="del">
          <ac:chgData name="Rajrshi Dubey" userId="be894c19b9cee980" providerId="LiveId" clId="{1911D910-5A85-4568-8268-2B4E40A7526D}" dt="2024-10-17T21:38:11.273" v="2732" actId="478"/>
          <ac:spMkLst>
            <pc:docMk/>
            <pc:sldMk cId="952536658" sldId="304"/>
            <ac:spMk id="2" creationId="{F5B3AAE0-05D9-577F-2A43-DF9C75DF23AA}"/>
          </ac:spMkLst>
        </pc:spChg>
        <pc:spChg chg="del">
          <ac:chgData name="Rajrshi Dubey" userId="be894c19b9cee980" providerId="LiveId" clId="{1911D910-5A85-4568-8268-2B4E40A7526D}" dt="2024-10-17T21:38:12.621" v="2733" actId="478"/>
          <ac:spMkLst>
            <pc:docMk/>
            <pc:sldMk cId="952536658" sldId="304"/>
            <ac:spMk id="3" creationId="{ABCF0C2A-FF70-248E-D75B-95AC7FFC6BBE}"/>
          </ac:spMkLst>
        </pc:spChg>
        <pc:spChg chg="add mod">
          <ac:chgData name="Rajrshi Dubey" userId="be894c19b9cee980" providerId="LiveId" clId="{1911D910-5A85-4568-8268-2B4E40A7526D}" dt="2024-10-17T21:41:30.608" v="2810" actId="20577"/>
          <ac:spMkLst>
            <pc:docMk/>
            <pc:sldMk cId="952536658" sldId="304"/>
            <ac:spMk id="6" creationId="{78FC3411-8824-CE2E-54A9-894FC7C09189}"/>
          </ac:spMkLst>
        </pc:spChg>
        <pc:picChg chg="add mod">
          <ac:chgData name="Rajrshi Dubey" userId="be894c19b9cee980" providerId="LiveId" clId="{1911D910-5A85-4568-8268-2B4E40A7526D}" dt="2024-10-17T21:38:15.277" v="2735" actId="1076"/>
          <ac:picMkLst>
            <pc:docMk/>
            <pc:sldMk cId="952536658" sldId="304"/>
            <ac:picMk id="5" creationId="{6324EBD3-286B-991A-B57A-DC81F69125C3}"/>
          </ac:picMkLst>
        </pc:picChg>
      </pc:sldChg>
      <pc:sldChg chg="delSp new mod">
        <pc:chgData name="Rajrshi Dubey" userId="be894c19b9cee980" providerId="LiveId" clId="{1911D910-5A85-4568-8268-2B4E40A7526D}" dt="2024-10-17T21:41:09.785" v="2755" actId="478"/>
        <pc:sldMkLst>
          <pc:docMk/>
          <pc:sldMk cId="668417861" sldId="305"/>
        </pc:sldMkLst>
        <pc:spChg chg="del">
          <ac:chgData name="Rajrshi Dubey" userId="be894c19b9cee980" providerId="LiveId" clId="{1911D910-5A85-4568-8268-2B4E40A7526D}" dt="2024-10-17T21:41:08.865" v="2754" actId="478"/>
          <ac:spMkLst>
            <pc:docMk/>
            <pc:sldMk cId="668417861" sldId="305"/>
            <ac:spMk id="2" creationId="{A697E582-6274-35CA-3CF6-CE72FB2F193A}"/>
          </ac:spMkLst>
        </pc:spChg>
        <pc:spChg chg="del">
          <ac:chgData name="Rajrshi Dubey" userId="be894c19b9cee980" providerId="LiveId" clId="{1911D910-5A85-4568-8268-2B4E40A7526D}" dt="2024-10-17T21:41:09.785" v="2755" actId="478"/>
          <ac:spMkLst>
            <pc:docMk/>
            <pc:sldMk cId="668417861" sldId="305"/>
            <ac:spMk id="3" creationId="{0E354791-28E7-D5D6-12F8-DAD3D5FE4C1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22E2D-F464-3FFC-45BC-95714D370A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167CF2-AA28-B315-5526-1B66C20AD9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5B81E1-4F86-A337-D48D-0BE9C9333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F1D19-A691-4765-A57C-51820BE5E3CA}" type="datetimeFigureOut">
              <a:rPr lang="en-IN" smtClean="0"/>
              <a:t>21-10-2024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FF5DA-AEA0-1830-E856-33D390519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FB8B3B-111E-2865-F0A1-6523C668B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1BFF-234D-4FA7-B0A2-3BF791258D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6396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C5A24-2CD2-27AD-EFEE-60B646707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E0976A-8CDC-1015-31B1-7886679C14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123F3-605F-065D-9F3C-6543AC8DC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F1D19-A691-4765-A57C-51820BE5E3CA}" type="datetimeFigureOut">
              <a:rPr lang="en-IN" smtClean="0"/>
              <a:t>21-10-2024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63E5E-2083-2D90-072A-A29A8E5FA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A2CDCF-ADDA-5E92-F119-82464328F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1BFF-234D-4FA7-B0A2-3BF791258D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9927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A6BC14-BBD2-CD7A-B34C-E7B1803DD1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2D2CC8-06F8-8314-C569-96EE3058C5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CFDE2-C0E6-B3D8-D565-053663207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F1D19-A691-4765-A57C-51820BE5E3CA}" type="datetimeFigureOut">
              <a:rPr lang="en-IN" smtClean="0"/>
              <a:t>21-10-2024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02580-5289-301D-35D6-C5149DE2C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E1158-FA01-7CCB-1C1B-DEFAA7C54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1BFF-234D-4FA7-B0A2-3BF791258D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5464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C85C9-2A46-1D89-BCC3-EDEB20BB2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37D61-0250-96C7-307D-1B07CD681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7C72B-700A-1A9B-F94C-0176EF350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F1D19-A691-4765-A57C-51820BE5E3CA}" type="datetimeFigureOut">
              <a:rPr lang="en-IN" smtClean="0"/>
              <a:t>21-10-2024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69B7B-B859-64F4-99F6-8D559B9B5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29B33-386A-EC8F-0E78-E9514D9C5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1BFF-234D-4FA7-B0A2-3BF791258D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7899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FDACE-0F3F-1AC3-47DC-11B7125D9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3D3FE2-40A8-E8BF-4037-79080FE08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E5226D-0212-1AA1-4ABE-3933A92E5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F1D19-A691-4765-A57C-51820BE5E3CA}" type="datetimeFigureOut">
              <a:rPr lang="en-IN" smtClean="0"/>
              <a:t>21-10-2024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11C720-20C5-D142-8FFE-011EBB9C6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9AB0D4-7367-9B10-9BD8-7F6D5D808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1BFF-234D-4FA7-B0A2-3BF791258D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2992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6567A-2D5B-3695-911B-09635657C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A11DD-71E1-7AB7-447B-C374D47ED1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414728-2D0A-3B9A-6B70-715BB6CB15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AD453-F699-E6E4-4CBB-B184F14E7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F1D19-A691-4765-A57C-51820BE5E3CA}" type="datetimeFigureOut">
              <a:rPr lang="en-IN" smtClean="0"/>
              <a:t>21-10-2024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F0CC25-B31E-DFAB-B929-9782FE431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AD50D5-AC4C-58FC-A2F3-191D83C27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1BFF-234D-4FA7-B0A2-3BF791258D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2602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AC330-72D3-AC5D-2960-054AC0002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4033A3-B950-7BDD-B7B9-FF123E34D5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D38CA7-DAC9-9E23-6B37-D4FB847A48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9A14DF-3A43-1C2D-AB4E-943A623A99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B62809-B07F-F1F7-1F04-02CC506947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24A173-37A0-FCE4-34D8-85A829251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F1D19-A691-4765-A57C-51820BE5E3CA}" type="datetimeFigureOut">
              <a:rPr lang="en-IN" smtClean="0"/>
              <a:t>21-10-2024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1A313A-1C2E-A35E-4F3C-9A0E379BD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A83E5A-D0B3-C5A9-3BC0-F0877A196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1BFF-234D-4FA7-B0A2-3BF791258D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9854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BCB28-E282-6D0C-10CA-DAFC65909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EE94AA-0E1A-BD0E-7C4D-66D912CCA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F1D19-A691-4765-A57C-51820BE5E3CA}" type="datetimeFigureOut">
              <a:rPr lang="en-IN" smtClean="0"/>
              <a:t>21-10-2024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5B1DED-550D-ACD4-5C85-48C10C597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8F7D18-1D0C-8B4A-3932-86FE975D6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1BFF-234D-4FA7-B0A2-3BF791258D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4204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D66F52-942D-BB6E-5C67-F17041328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F1D19-A691-4765-A57C-51820BE5E3CA}" type="datetimeFigureOut">
              <a:rPr lang="en-IN" smtClean="0"/>
              <a:t>21-10-2024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CB5FD1-6980-F090-3004-D07CE79C3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78FC42-C1A6-C7FC-BACE-319E9F8E3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1BFF-234D-4FA7-B0A2-3BF791258D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9867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11294-DBA5-DF64-9EAF-0FF4CF88E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1D92B-4B5E-6EAB-882B-3A26C61276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9A32E5-A635-341A-1E80-33F83653BB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D3815C-8C57-70C5-8EED-6A406CD8E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F1D19-A691-4765-A57C-51820BE5E3CA}" type="datetimeFigureOut">
              <a:rPr lang="en-IN" smtClean="0"/>
              <a:t>21-10-2024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F136AC-E5D6-3A27-E50D-528C96930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520BE4-257B-D9A5-17C8-173FC184F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1BFF-234D-4FA7-B0A2-3BF791258D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0858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31D0B-A451-AE8B-31DE-2CD24CF6F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1008D5-00F3-6EEE-DAA5-67D0F1BC2E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F95046-6264-D38E-8D45-0B06917115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73BD7A-665D-B22E-B6C7-84EFFEEB3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F1D19-A691-4765-A57C-51820BE5E3CA}" type="datetimeFigureOut">
              <a:rPr lang="en-IN" smtClean="0"/>
              <a:t>21-10-2024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0AE9E9-5AA8-4830-8969-DC27BF949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93E48D-2F56-0FF8-373A-0A7773620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1BFF-234D-4FA7-B0A2-3BF791258D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6595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00A220-0780-B849-16E2-8833E57F6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EBE4FF-8E49-C92E-1153-50AB29E3D0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C4AC72-73F0-2D07-E540-A2B609E3F3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F1D19-A691-4765-A57C-51820BE5E3CA}" type="datetimeFigureOut">
              <a:rPr lang="en-IN" smtClean="0"/>
              <a:t>21-10-2024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2AF30-41E4-F566-0ED4-61491B05CD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87B0B-4D0E-52C7-2575-0C1F07723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71BFF-234D-4FA7-B0A2-3BF791258D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0693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C6E5841F-BCE1-13F8-5073-5DAD56A357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1177" y="1315585"/>
            <a:ext cx="9144000" cy="1655762"/>
          </a:xfrm>
        </p:spPr>
        <p:txBody>
          <a:bodyPr>
            <a:normAutofit/>
          </a:bodyPr>
          <a:lstStyle/>
          <a:p>
            <a:r>
              <a:rPr lang="en-IN" sz="4000" dirty="0"/>
              <a:t>Assignment 1 – Active Filter</a:t>
            </a:r>
          </a:p>
        </p:txBody>
      </p:sp>
    </p:spTree>
    <p:extLst>
      <p:ext uri="{BB962C8B-B14F-4D97-AF65-F5344CB8AC3E}">
        <p14:creationId xmlns:p14="http://schemas.microsoft.com/office/powerpoint/2010/main" val="1576440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C95884D-10BE-67BD-407E-5C1BC14A4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832" y="1777885"/>
            <a:ext cx="5677192" cy="45214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9BB784-0B6B-A606-FAB4-CFE5C368A307}"/>
              </a:ext>
            </a:extLst>
          </p:cNvPr>
          <p:cNvSpPr txBox="1"/>
          <p:nvPr/>
        </p:nvSpPr>
        <p:spPr>
          <a:xfrm>
            <a:off x="1132113" y="674914"/>
            <a:ext cx="8382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 Ways to simulate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212836"/>
                </a:solidFill>
                <a:effectLst/>
                <a:latin typeface="Inter"/>
              </a:rPr>
              <a:t>Manually enter each value </a:t>
            </a:r>
            <a:r>
              <a:rPr lang="en-US" b="0" i="0" dirty="0">
                <a:solidFill>
                  <a:srgbClr val="212836"/>
                </a:solidFill>
                <a:effectLst/>
                <a:latin typeface="Inter"/>
              </a:rPr>
              <a:t>and then simulate the circuit</a:t>
            </a:r>
            <a:endParaRPr lang="en-IN" b="0" i="0" dirty="0">
              <a:solidFill>
                <a:srgbClr val="212836"/>
              </a:solidFill>
              <a:effectLst/>
              <a:latin typeface="Inte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12836"/>
                </a:solidFill>
                <a:latin typeface="Inter"/>
              </a:rPr>
              <a:t>U</a:t>
            </a:r>
            <a:r>
              <a:rPr lang="en-US" b="0" i="0" dirty="0">
                <a:solidFill>
                  <a:srgbClr val="212836"/>
                </a:solidFill>
                <a:effectLst/>
                <a:latin typeface="Inter"/>
              </a:rPr>
              <a:t>se the .step command to sweep across a range of values in a single simulation run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2C1E0D-EA7D-12DB-3617-4DD0DBC84B6F}"/>
              </a:ext>
            </a:extLst>
          </p:cNvPr>
          <p:cNvSpPr txBox="1"/>
          <p:nvPr/>
        </p:nvSpPr>
        <p:spPr>
          <a:xfrm>
            <a:off x="7239000" y="2688771"/>
            <a:ext cx="3407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{f} – f is a parameter</a:t>
            </a:r>
          </a:p>
        </p:txBody>
      </p:sp>
    </p:spTree>
    <p:extLst>
      <p:ext uri="{BB962C8B-B14F-4D97-AF65-F5344CB8AC3E}">
        <p14:creationId xmlns:p14="http://schemas.microsoft.com/office/powerpoint/2010/main" val="335198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8C5E432-DB01-6719-9BF9-15005CCFC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8297" y="821328"/>
            <a:ext cx="5226319" cy="3473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618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846CF82-C979-D757-34B2-25853D75D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180" y="779604"/>
            <a:ext cx="7274857" cy="4195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01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1A3F3C3-9086-833F-2401-E90C49C04E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40" y="2033762"/>
            <a:ext cx="4521432" cy="200670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4009CC0-6096-C64B-493A-BA0AEC0D2DA2}"/>
              </a:ext>
            </a:extLst>
          </p:cNvPr>
          <p:cNvSpPr txBox="1"/>
          <p:nvPr/>
        </p:nvSpPr>
        <p:spPr>
          <a:xfrm>
            <a:off x="261257" y="1424554"/>
            <a:ext cx="4985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.step param f list 1k 10k 100k 1MEG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D1A0925-9FCA-5326-304E-8C6F0A9E7F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6446" y="1514630"/>
            <a:ext cx="7070796" cy="3824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665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FC6623-1D17-056E-40B1-3D77D5866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15" y="1177809"/>
            <a:ext cx="12046569" cy="450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1445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AA108463-0463-AA96-2851-65DBBECF31AB}"/>
              </a:ext>
            </a:extLst>
          </p:cNvPr>
          <p:cNvSpPr txBox="1">
            <a:spLocks/>
          </p:cNvSpPr>
          <p:nvPr/>
        </p:nvSpPr>
        <p:spPr>
          <a:xfrm>
            <a:off x="1251177" y="1315585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/>
              <a:t>Assignment 3 – NOT gate using CMOS</a:t>
            </a:r>
          </a:p>
        </p:txBody>
      </p:sp>
    </p:spTree>
    <p:extLst>
      <p:ext uri="{BB962C8B-B14F-4D97-AF65-F5344CB8AC3E}">
        <p14:creationId xmlns:p14="http://schemas.microsoft.com/office/powerpoint/2010/main" val="9513760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8950D53-5C48-42E0-1C19-D41E3BD4DB12}"/>
              </a:ext>
            </a:extLst>
          </p:cNvPr>
          <p:cNvSpPr txBox="1"/>
          <p:nvPr/>
        </p:nvSpPr>
        <p:spPr>
          <a:xfrm>
            <a:off x="1295400" y="1382486"/>
            <a:ext cx="82513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Components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pmos4 - 1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nmos4 – 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4E1EC17-8DFA-99A6-7442-AEFB2D7C9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5492" y="1054448"/>
            <a:ext cx="6788499" cy="409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0470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294F685-E191-F0CB-C60E-076F46C1B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580" y="539671"/>
            <a:ext cx="3530781" cy="30354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3FAFE2-1D9E-74A2-521C-1E88DE4019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7813" y="724337"/>
            <a:ext cx="4057859" cy="35244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8DE5231-BA32-26E0-E1BF-F4924C6F445A}"/>
              </a:ext>
            </a:extLst>
          </p:cNvPr>
          <p:cNvSpPr txBox="1"/>
          <p:nvPr/>
        </p:nvSpPr>
        <p:spPr>
          <a:xfrm>
            <a:off x="5410200" y="355005"/>
            <a:ext cx="165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Ctrl + right click</a:t>
            </a:r>
          </a:p>
        </p:txBody>
      </p:sp>
    </p:spTree>
    <p:extLst>
      <p:ext uri="{BB962C8B-B14F-4D97-AF65-F5344CB8AC3E}">
        <p14:creationId xmlns:p14="http://schemas.microsoft.com/office/powerpoint/2010/main" val="11845834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CACD4C7-A083-1825-2DAC-68D26C96D4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513" y="508374"/>
            <a:ext cx="3549832" cy="30545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D276EC3-8057-A4AE-12DC-708F2A6B1A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6801" y="508374"/>
            <a:ext cx="3981655" cy="3568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0486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5E6AF-2B0D-61E1-DABF-E6265F182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Including the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ADBBBC-771A-FFC6-3974-43D98AD9A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7984" y="1504851"/>
            <a:ext cx="4496031" cy="19241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F1899C-9864-A4B1-99C3-30DC70908964}"/>
              </a:ext>
            </a:extLst>
          </p:cNvPr>
          <p:cNvSpPr txBox="1"/>
          <p:nvPr/>
        </p:nvSpPr>
        <p:spPr>
          <a:xfrm>
            <a:off x="3886200" y="3831771"/>
            <a:ext cx="4288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Right click over .INCLUDE</a:t>
            </a:r>
          </a:p>
          <a:p>
            <a:r>
              <a:rPr lang="en-IN" dirty="0"/>
              <a:t>Browse</a:t>
            </a:r>
          </a:p>
        </p:txBody>
      </p:sp>
    </p:spTree>
    <p:extLst>
      <p:ext uri="{BB962C8B-B14F-4D97-AF65-F5344CB8AC3E}">
        <p14:creationId xmlns:p14="http://schemas.microsoft.com/office/powerpoint/2010/main" val="2673543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406FCC7-5D33-356F-3E17-D50AAD24286B}"/>
              </a:ext>
            </a:extLst>
          </p:cNvPr>
          <p:cNvSpPr txBox="1"/>
          <p:nvPr/>
        </p:nvSpPr>
        <p:spPr>
          <a:xfrm>
            <a:off x="1295400" y="1382486"/>
            <a:ext cx="825137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Components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Universalopamp</a:t>
            </a:r>
            <a:r>
              <a:rPr lang="en-IN" dirty="0"/>
              <a:t> - 1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Resistors –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Capacitors –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Voltage source - 3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8633753-7F6C-576D-6287-051502413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2348" y="1382486"/>
            <a:ext cx="5600288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9461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21C3660-46FD-D9CD-CC35-20EDCC718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794" y="323753"/>
            <a:ext cx="9531840" cy="377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6447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ECAE821-BA9E-D9E3-6BDF-3F8CDE474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041" y="679803"/>
            <a:ext cx="11055918" cy="393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9310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6DDC049-731E-6DD9-3FE9-E1F2EAD38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767" y="477560"/>
            <a:ext cx="4476980" cy="196225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9551B6E-0A63-3FE6-010D-0299E208A6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9786" y="477560"/>
            <a:ext cx="4153113" cy="144787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8653A47-7C2E-91FC-A3D0-33FD83AA29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762" y="2690901"/>
            <a:ext cx="7741048" cy="3454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736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BC0E651-96F6-F6EB-2704-D8909056B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17" y="1602343"/>
            <a:ext cx="12116423" cy="48071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FE99B51-CB0A-C62D-83F9-58FFDC65E5B6}"/>
              </a:ext>
            </a:extLst>
          </p:cNvPr>
          <p:cNvSpPr txBox="1"/>
          <p:nvPr/>
        </p:nvSpPr>
        <p:spPr>
          <a:xfrm>
            <a:off x="468086" y="283029"/>
            <a:ext cx="411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Change L = 400n for PMOS</a:t>
            </a:r>
          </a:p>
          <a:p>
            <a:r>
              <a:rPr lang="en-IN" dirty="0"/>
              <a:t>Change L = 100n for NMOS</a:t>
            </a:r>
          </a:p>
          <a:p>
            <a:r>
              <a:rPr lang="en-IN" dirty="0"/>
              <a:t>Change name of PMOS to PMOS_VTH</a:t>
            </a:r>
          </a:p>
          <a:p>
            <a:r>
              <a:rPr lang="en-IN" dirty="0"/>
              <a:t>Change name of NMOS to NMOS_VTH</a:t>
            </a:r>
          </a:p>
        </p:txBody>
      </p:sp>
    </p:spTree>
    <p:extLst>
      <p:ext uri="{BB962C8B-B14F-4D97-AF65-F5344CB8AC3E}">
        <p14:creationId xmlns:p14="http://schemas.microsoft.com/office/powerpoint/2010/main" val="216518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EC99980-882D-1528-14CC-3D615F0D44E4}"/>
              </a:ext>
            </a:extLst>
          </p:cNvPr>
          <p:cNvSpPr txBox="1"/>
          <p:nvPr/>
        </p:nvSpPr>
        <p:spPr>
          <a:xfrm>
            <a:off x="685799" y="468086"/>
            <a:ext cx="7903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DC sweep</a:t>
            </a: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 analysis sweeps the DC voltage of the input signal 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459DCD-ACAB-DAE9-72EB-90AFD2EB6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2510" y="1187362"/>
            <a:ext cx="5226319" cy="3416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3298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9AB5C80-CD20-A0BB-21FD-2FAC3AA70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63" y="920621"/>
            <a:ext cx="12135474" cy="5016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746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DE6EC3BC-6997-8A4F-84F0-362D6937B25C}"/>
              </a:ext>
            </a:extLst>
          </p:cNvPr>
          <p:cNvSpPr txBox="1">
            <a:spLocks/>
          </p:cNvSpPr>
          <p:nvPr/>
        </p:nvSpPr>
        <p:spPr>
          <a:xfrm>
            <a:off x="1251177" y="1315585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/>
              <a:t>Assignment 4 – NOR gate using CMOS</a:t>
            </a:r>
          </a:p>
        </p:txBody>
      </p:sp>
    </p:spTree>
    <p:extLst>
      <p:ext uri="{BB962C8B-B14F-4D97-AF65-F5344CB8AC3E}">
        <p14:creationId xmlns:p14="http://schemas.microsoft.com/office/powerpoint/2010/main" val="1616101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978A56-5D43-63D0-3908-BA17458DF0CA}"/>
              </a:ext>
            </a:extLst>
          </p:cNvPr>
          <p:cNvSpPr txBox="1"/>
          <p:nvPr/>
        </p:nvSpPr>
        <p:spPr>
          <a:xfrm>
            <a:off x="914400" y="805543"/>
            <a:ext cx="82513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Components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pmos</a:t>
            </a:r>
            <a:r>
              <a:rPr lang="en-IN" dirty="0"/>
              <a:t> - 2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nmos</a:t>
            </a:r>
            <a:r>
              <a:rPr lang="en-IN" dirty="0"/>
              <a:t> – 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C99743-9AA5-8C59-3B8D-8828C9EABB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2497" y="1051265"/>
            <a:ext cx="5569236" cy="4407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486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2687FF5-F7CA-37CE-DE13-F54390136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34" y="70637"/>
            <a:ext cx="5626389" cy="461668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BDBA4A8-4AAD-4072-DC29-B14B872CDE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8983" y="135951"/>
            <a:ext cx="5664491" cy="4591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0948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29F4F16-F56A-7B8D-7017-5A5970F8C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1856" y="557350"/>
            <a:ext cx="5150115" cy="3435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98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0C5592F-BDAF-6048-B958-C6DC5D1EB727}"/>
              </a:ext>
            </a:extLst>
          </p:cNvPr>
          <p:cNvSpPr txBox="1"/>
          <p:nvPr/>
        </p:nvSpPr>
        <p:spPr>
          <a:xfrm>
            <a:off x="849086" y="990600"/>
            <a:ext cx="6553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R1 = 1.2k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R2 = 1.2k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C1 = 33n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C2 = 33n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V2 = 12 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V3 = 12 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V1 – Variable frequency source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A8FD27-07FC-D2FF-33F0-976F67B48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9690" y="1168319"/>
            <a:ext cx="4800847" cy="314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591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A9F38C4-B05D-2FB0-D101-87C8C92E7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0936" y="462080"/>
            <a:ext cx="5550185" cy="4235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6505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B1A0785-5867-6845-F908-BF621AD83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90" y="1063503"/>
            <a:ext cx="12065620" cy="4730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6522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28F82FA2-A8FE-B261-E219-F0856FE67227}"/>
              </a:ext>
            </a:extLst>
          </p:cNvPr>
          <p:cNvSpPr txBox="1">
            <a:spLocks/>
          </p:cNvSpPr>
          <p:nvPr/>
        </p:nvSpPr>
        <p:spPr>
          <a:xfrm>
            <a:off x="1251177" y="1315585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/>
              <a:t>Assignment 5 – Current Mirror</a:t>
            </a:r>
          </a:p>
        </p:txBody>
      </p:sp>
    </p:spTree>
    <p:extLst>
      <p:ext uri="{BB962C8B-B14F-4D97-AF65-F5344CB8AC3E}">
        <p14:creationId xmlns:p14="http://schemas.microsoft.com/office/powerpoint/2010/main" val="40125747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F893527-47BA-362D-15F3-D6B739FDB1CE}"/>
              </a:ext>
            </a:extLst>
          </p:cNvPr>
          <p:cNvSpPr txBox="1"/>
          <p:nvPr/>
        </p:nvSpPr>
        <p:spPr>
          <a:xfrm>
            <a:off x="338515" y="667043"/>
            <a:ext cx="3079599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Components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Current source - 1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nmos4 –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Resister –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For 45nm technology max source voltage = 1.8 V.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473747-8C4F-2886-9582-CFF1EEC8E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2717" y="638964"/>
            <a:ext cx="5874052" cy="4578585"/>
          </a:xfrm>
          <a:prstGeom prst="rect">
            <a:avLst/>
          </a:prstGeom>
        </p:spPr>
      </p:pic>
      <p:sp>
        <p:nvSpPr>
          <p:cNvPr id="2" name="Arrow: Down 1">
            <a:extLst>
              <a:ext uri="{FF2B5EF4-FFF2-40B4-BE49-F238E27FC236}">
                <a16:creationId xmlns:a16="http://schemas.microsoft.com/office/drawing/2014/main" id="{8D686D31-B722-C021-A53C-F80D40C43E9C}"/>
              </a:ext>
            </a:extLst>
          </p:cNvPr>
          <p:cNvSpPr/>
          <p:nvPr/>
        </p:nvSpPr>
        <p:spPr>
          <a:xfrm>
            <a:off x="10014856" y="1003131"/>
            <a:ext cx="522515" cy="20574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9A499BA-C7A7-340B-96F0-B7F22FD08317}"/>
                  </a:ext>
                </a:extLst>
              </p:cNvPr>
              <p:cNvSpPr txBox="1"/>
              <p:nvPr/>
            </p:nvSpPr>
            <p:spPr>
              <a:xfrm>
                <a:off x="10198856" y="1482651"/>
                <a:ext cx="8164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9A499BA-C7A7-340B-96F0-B7F22FD083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8856" y="1482651"/>
                <a:ext cx="81642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68209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94B70F2-3A84-B98C-4FEB-1A3CE0632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735" y="399894"/>
            <a:ext cx="3511730" cy="30291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4CAE9DE-5675-A5CA-E56A-647087ED35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3718" y="399894"/>
            <a:ext cx="3492679" cy="304815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0260B0E-7E11-E85F-3AB8-F1E03868F69E}"/>
                  </a:ext>
                </a:extLst>
              </p:cNvPr>
              <p:cNvSpPr txBox="1"/>
              <p:nvPr/>
            </p:nvSpPr>
            <p:spPr>
              <a:xfrm>
                <a:off x="566057" y="3799114"/>
                <a:ext cx="5018314" cy="22647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𝑟𝑒𝑓</m:t>
                        </m:r>
                      </m:sub>
                    </m:sSub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num>
                                  <m:den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den>
                                </m:f>
                              </m:e>
                            </m:d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num>
                                  <m:den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den>
                                </m:f>
                              </m:e>
                            </m:d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n-I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num>
                              <m:den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endParaRPr lang="en-IN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num>
                              <m:den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endParaRPr lang="en-IN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dirty="0"/>
                  <a:t> 2</a:t>
                </a:r>
                <a:r>
                  <a:rPr lang="en-IN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𝑟𝑒𝑓</m:t>
                        </m:r>
                      </m:sub>
                    </m:sSub>
                  </m:oMath>
                </a14:m>
                <a:endParaRPr lang="en-I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/>
                  <a:t>What should be the value of RD?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0260B0E-7E11-E85F-3AB8-F1E03868F6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057" y="3799114"/>
                <a:ext cx="5018314" cy="2264723"/>
              </a:xfrm>
              <a:prstGeom prst="rect">
                <a:avLst/>
              </a:prstGeom>
              <a:blipFill>
                <a:blip r:embed="rId4"/>
                <a:stretch>
                  <a:fillRect l="-851" b="-322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12405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1C01F-FFBF-B6C3-E9B6-F1A4E9DF0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Including the model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C69CBD-A556-B816-1093-B926C3001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653" y="1690688"/>
            <a:ext cx="4476980" cy="1943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2B8EBA6-A929-8D04-0C7D-1D49F2BB88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1604" y="1690688"/>
            <a:ext cx="4172164" cy="14161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17F8AC1-EFF5-E9E5-EE9F-E51946DADBFB}"/>
              </a:ext>
            </a:extLst>
          </p:cNvPr>
          <p:cNvSpPr txBox="1"/>
          <p:nvPr/>
        </p:nvSpPr>
        <p:spPr>
          <a:xfrm>
            <a:off x="7262758" y="1321356"/>
            <a:ext cx="2917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Right click .</a:t>
            </a:r>
            <a:r>
              <a:rPr lang="en-IN" b="1" dirty="0"/>
              <a:t>INCLUDE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24ACB6-77E0-7B56-DC56-9DFDF5A76B1A}"/>
              </a:ext>
            </a:extLst>
          </p:cNvPr>
          <p:cNvSpPr txBox="1"/>
          <p:nvPr/>
        </p:nvSpPr>
        <p:spPr>
          <a:xfrm>
            <a:off x="7239000" y="3291477"/>
            <a:ext cx="29173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Click Browse</a:t>
            </a:r>
          </a:p>
          <a:p>
            <a:r>
              <a:rPr lang="en-IN" dirty="0"/>
              <a:t>Goto .\45 nm\</a:t>
            </a:r>
            <a:r>
              <a:rPr lang="en-IN" dirty="0" err="1"/>
              <a:t>models_ff</a:t>
            </a:r>
            <a:endParaRPr lang="en-IN" dirty="0"/>
          </a:p>
          <a:p>
            <a:r>
              <a:rPr lang="en-IN" dirty="0"/>
              <a:t>Choose NMOS_VTH.inc</a:t>
            </a:r>
          </a:p>
        </p:txBody>
      </p:sp>
    </p:spTree>
    <p:extLst>
      <p:ext uri="{BB962C8B-B14F-4D97-AF65-F5344CB8AC3E}">
        <p14:creationId xmlns:p14="http://schemas.microsoft.com/office/powerpoint/2010/main" val="36914253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498B36B-B3F1-9DF2-812A-0FD03AB6A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67" y="1209561"/>
            <a:ext cx="11983066" cy="443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7444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D7866C9-D886-EDC7-3910-0E9B4921B79E}"/>
              </a:ext>
            </a:extLst>
          </p:cNvPr>
          <p:cNvSpPr txBox="1"/>
          <p:nvPr/>
        </p:nvSpPr>
        <p:spPr>
          <a:xfrm>
            <a:off x="794657" y="653143"/>
            <a:ext cx="723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Now we check the operating point (DC biasing)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Let RD = 100k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3A6339-14A8-2A7A-E37D-0E7A491A8D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43" y="1558812"/>
            <a:ext cx="11951314" cy="4349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0855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BAC887-E80F-3F55-955A-53550A8E19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15" y="1177809"/>
            <a:ext cx="12046569" cy="45023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29F002-A8C1-A322-0E78-82D886CC6521}"/>
              </a:ext>
            </a:extLst>
          </p:cNvPr>
          <p:cNvSpPr txBox="1"/>
          <p:nvPr/>
        </p:nvSpPr>
        <p:spPr>
          <a:xfrm>
            <a:off x="511628" y="435429"/>
            <a:ext cx="4833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Change names of NMOS to NMOS_VTH</a:t>
            </a:r>
          </a:p>
        </p:txBody>
      </p:sp>
    </p:spTree>
    <p:extLst>
      <p:ext uri="{BB962C8B-B14F-4D97-AF65-F5344CB8AC3E}">
        <p14:creationId xmlns:p14="http://schemas.microsoft.com/office/powerpoint/2010/main" val="36911774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48259F8-42FA-AB95-0A0D-E2DA8C5BAF72}"/>
              </a:ext>
            </a:extLst>
          </p:cNvPr>
          <p:cNvSpPr txBox="1"/>
          <p:nvPr/>
        </p:nvSpPr>
        <p:spPr>
          <a:xfrm>
            <a:off x="870857" y="794657"/>
            <a:ext cx="7707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Run simulation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View-&gt; Spice output log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A39A4C-9471-19E2-9B96-03FBCF0FDBE2}"/>
              </a:ext>
            </a:extLst>
          </p:cNvPr>
          <p:cNvSpPr txBox="1"/>
          <p:nvPr/>
        </p:nvSpPr>
        <p:spPr>
          <a:xfrm>
            <a:off x="1077686" y="3178629"/>
            <a:ext cx="3320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Current in M1 is less.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RD needs to be changed.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28CD678-E256-658D-49F1-806216DFC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686" y="1920547"/>
            <a:ext cx="9542697" cy="51073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13AAC66-8196-3F64-2346-49CB604E00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857" y="4142566"/>
            <a:ext cx="9960429" cy="5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467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978B432-92E9-C2B6-7E1C-779A8A82C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7813" y="255322"/>
            <a:ext cx="3473629" cy="14923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FECF43-1243-511C-C5F5-84438D96B1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3330" y="2011392"/>
            <a:ext cx="5702593" cy="4591286"/>
          </a:xfrm>
          <a:prstGeom prst="rect">
            <a:avLst/>
          </a:prstGeom>
        </p:spPr>
      </p:pic>
      <p:sp>
        <p:nvSpPr>
          <p:cNvPr id="10" name="Arrow: Left 9">
            <a:extLst>
              <a:ext uri="{FF2B5EF4-FFF2-40B4-BE49-F238E27FC236}">
                <a16:creationId xmlns:a16="http://schemas.microsoft.com/office/drawing/2014/main" id="{2ECFA6DA-DFC6-3BF6-0D08-2F08CC33BC5E}"/>
              </a:ext>
            </a:extLst>
          </p:cNvPr>
          <p:cNvSpPr/>
          <p:nvPr/>
        </p:nvSpPr>
        <p:spPr>
          <a:xfrm>
            <a:off x="8120742" y="3086100"/>
            <a:ext cx="1937658" cy="68580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43278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A1ABA4-A74C-E61D-FA92-FC9F7D990EA3}"/>
              </a:ext>
            </a:extLst>
          </p:cNvPr>
          <p:cNvSpPr txBox="1"/>
          <p:nvPr/>
        </p:nvSpPr>
        <p:spPr>
          <a:xfrm>
            <a:off x="609600" y="402772"/>
            <a:ext cx="3320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Use RD = 20 k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1987BF5-DB9B-5301-7A7F-A0622AF75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680" y="956116"/>
            <a:ext cx="6444401" cy="1275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1687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BFCE1DDC-A642-E417-5F37-8F7B3A2CA85F}"/>
              </a:ext>
            </a:extLst>
          </p:cNvPr>
          <p:cNvSpPr txBox="1">
            <a:spLocks/>
          </p:cNvSpPr>
          <p:nvPr/>
        </p:nvSpPr>
        <p:spPr>
          <a:xfrm>
            <a:off x="1251177" y="1315585"/>
            <a:ext cx="10298566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/>
              <a:t>Assignment 6 – CS amplifier small signal model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2EF8A3-C910-FEDD-B38F-062794B5521C}"/>
              </a:ext>
            </a:extLst>
          </p:cNvPr>
          <p:cNvSpPr txBox="1"/>
          <p:nvPr/>
        </p:nvSpPr>
        <p:spPr>
          <a:xfrm>
            <a:off x="1251177" y="2416629"/>
            <a:ext cx="5095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Live demonstration</a:t>
            </a:r>
          </a:p>
        </p:txBody>
      </p:sp>
    </p:spTree>
    <p:extLst>
      <p:ext uri="{BB962C8B-B14F-4D97-AF65-F5344CB8AC3E}">
        <p14:creationId xmlns:p14="http://schemas.microsoft.com/office/powerpoint/2010/main" val="27721620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8417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941F78E-9757-A270-8A4F-EEF946137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6463" y="1432744"/>
            <a:ext cx="5188217" cy="34482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ED6D3A7-D7DE-3732-0AF9-D6CE4C4C7A69}"/>
              </a:ext>
            </a:extLst>
          </p:cNvPr>
          <p:cNvSpPr txBox="1"/>
          <p:nvPr/>
        </p:nvSpPr>
        <p:spPr>
          <a:xfrm>
            <a:off x="2743201" y="611850"/>
            <a:ext cx="6313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AC analysis for frequency characteristics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81F8E2-29A1-6C0B-E8AF-7DB8996A7A58}"/>
              </a:ext>
            </a:extLst>
          </p:cNvPr>
          <p:cNvSpPr txBox="1"/>
          <p:nvPr/>
        </p:nvSpPr>
        <p:spPr>
          <a:xfrm>
            <a:off x="2862944" y="5133593"/>
            <a:ext cx="63137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Run simulation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Filter type – LPF , HPF, BPF, .. 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Change number of points per decade to 1.</a:t>
            </a:r>
          </a:p>
        </p:txBody>
      </p:sp>
    </p:spTree>
    <p:extLst>
      <p:ext uri="{BB962C8B-B14F-4D97-AF65-F5344CB8AC3E}">
        <p14:creationId xmlns:p14="http://schemas.microsoft.com/office/powerpoint/2010/main" val="4162250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70CE4EF-85F7-9AFB-5B0F-7FC7CE0CE5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4703" y="312471"/>
            <a:ext cx="4730993" cy="15304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5EB710E-DC75-FDA1-B477-23937A04B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15" y="1364222"/>
            <a:ext cx="12046569" cy="467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512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141055-DA2F-C5DA-147C-38579A2DF3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7DF2F191-BD45-57DA-BF04-A64BE322F7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1177" y="1315585"/>
            <a:ext cx="9144000" cy="1655762"/>
          </a:xfrm>
        </p:spPr>
        <p:txBody>
          <a:bodyPr>
            <a:normAutofit/>
          </a:bodyPr>
          <a:lstStyle/>
          <a:p>
            <a:r>
              <a:rPr lang="en-IN" sz="4000" dirty="0"/>
              <a:t>Assignment 2 – Transient analysis of LPF</a:t>
            </a:r>
          </a:p>
        </p:txBody>
      </p:sp>
    </p:spTree>
    <p:extLst>
      <p:ext uri="{BB962C8B-B14F-4D97-AF65-F5344CB8AC3E}">
        <p14:creationId xmlns:p14="http://schemas.microsoft.com/office/powerpoint/2010/main" val="1103507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DA77FBC-028C-C423-DFE3-7271BEEC4532}"/>
              </a:ext>
            </a:extLst>
          </p:cNvPr>
          <p:cNvSpPr txBox="1"/>
          <p:nvPr/>
        </p:nvSpPr>
        <p:spPr>
          <a:xfrm>
            <a:off x="1524000" y="5170714"/>
            <a:ext cx="91222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For the above circuit the double pole lies at f = 16 kHz.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Find capacitance C?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__fkGroteskNeue_598ab8"/>
              </a:rPr>
              <a:t>Show the time domain output of the circuit for a sinusoidal input source</a:t>
            </a:r>
            <a:r>
              <a:rPr lang="en-IN" dirty="0"/>
              <a:t>  </a:t>
            </a:r>
            <a:r>
              <a:rPr lang="en-IN" b="1" dirty="0"/>
              <a:t>V1 </a:t>
            </a:r>
            <a:r>
              <a:rPr lang="en-IN" dirty="0"/>
              <a:t>by varying the frequency </a:t>
            </a:r>
            <a:r>
              <a:rPr lang="en-IN" i="1" dirty="0"/>
              <a:t>f</a:t>
            </a:r>
            <a:r>
              <a:rPr lang="en-IN" dirty="0"/>
              <a:t> of sinusoid as follows </a:t>
            </a:r>
            <a:r>
              <a:rPr lang="en-IN" i="1" dirty="0"/>
              <a:t>f = </a:t>
            </a:r>
            <a:r>
              <a:rPr lang="en-IN" dirty="0"/>
              <a:t> [1kHz 10kHz 1000kHz 1MHz]. 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BF0C1E1-250F-D19C-E2C9-FD41613CA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1585" y="696604"/>
            <a:ext cx="7641015" cy="4176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748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4055146-C813-948A-7238-49469919CF3A}"/>
              </a:ext>
            </a:extLst>
          </p:cNvPr>
          <p:cNvSpPr txBox="1"/>
          <p:nvPr/>
        </p:nvSpPr>
        <p:spPr>
          <a:xfrm>
            <a:off x="1295400" y="1382486"/>
            <a:ext cx="8251371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Components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Universalopamp</a:t>
            </a:r>
            <a:r>
              <a:rPr lang="en-IN" dirty="0"/>
              <a:t> - 1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Resistors –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Capacitors –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DABA44-BEDF-C605-7F21-A7DC0A90D8C2}"/>
              </a:ext>
            </a:extLst>
          </p:cNvPr>
          <p:cNvSpPr txBox="1"/>
          <p:nvPr/>
        </p:nvSpPr>
        <p:spPr>
          <a:xfrm>
            <a:off x="1295400" y="621268"/>
            <a:ext cx="3178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C = 1nF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E00EBDC-4BC2-6232-C8DC-6DE6BA546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446" y="1132114"/>
            <a:ext cx="7621874" cy="4016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742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395</Words>
  <Application>Microsoft Office PowerPoint</Application>
  <PresentationFormat>Widescreen</PresentationFormat>
  <Paragraphs>75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__fkGroteskNeue_598ab8</vt:lpstr>
      <vt:lpstr>Arial</vt:lpstr>
      <vt:lpstr>Calibri</vt:lpstr>
      <vt:lpstr>Calibri Light</vt:lpstr>
      <vt:lpstr>Cambria Math</vt:lpstr>
      <vt:lpstr>Inter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Including the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Including the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Rajrshi Dubey</dc:creator>
  <cp:lastModifiedBy>Rajrshi Dubey</cp:lastModifiedBy>
  <cp:revision>2</cp:revision>
  <dcterms:created xsi:type="dcterms:W3CDTF">2024-10-17T16:58:43Z</dcterms:created>
  <dcterms:modified xsi:type="dcterms:W3CDTF">2024-10-21T13:25:28Z</dcterms:modified>
</cp:coreProperties>
</file>