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4YkIOKmoUVeKeoCuOjWNOF6g0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526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62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0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3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9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33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90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40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8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7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26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3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15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52325" y="644150"/>
            <a:ext cx="85206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B-Tech Presentation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190875" y="2110050"/>
            <a:ext cx="8880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Cloud Top temperature for forecast of Cyclone track using Machine learning approach.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481475" y="3325175"/>
            <a:ext cx="407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Name-Vrishabh Kenkre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 no.-19ME01009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Branch-Mechanical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Guide-Dr. Srinivasa Ramanujan Kannan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Progress till now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311700" y="1356200"/>
            <a:ext cx="4490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temperatures between 193K and 213K(-80C to -60C).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a binary array by denoting the temperatures in above range by one and other by zero.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no. of 1’s in every column and their positions. Comparing it across the time domain.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pattern by feeding this matrix into neural network toolbox.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4500" y="1170125"/>
            <a:ext cx="4037100" cy="304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5525" y="1071525"/>
            <a:ext cx="4136786" cy="348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350" y="1071525"/>
            <a:ext cx="392931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215250" y="1212225"/>
            <a:ext cx="1813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176100" y="1190775"/>
            <a:ext cx="18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and download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2029000" y="1416150"/>
            <a:ext cx="833400" cy="218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2862400" y="1217550"/>
            <a:ext cx="1744800" cy="6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2862400" y="1217550"/>
            <a:ext cx="18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MATLAB code to read file info.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4607200" y="1389450"/>
            <a:ext cx="833400" cy="271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355500" y="1082925"/>
            <a:ext cx="1003500" cy="831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5440550" y="1109700"/>
            <a:ext cx="83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ITS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7851850" y="1941000"/>
            <a:ext cx="250500" cy="831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7185400" y="1072200"/>
            <a:ext cx="1583400" cy="9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7185400" y="1109700"/>
            <a:ext cx="1744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 pattern in it using different apps in matlab.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6066700" y="3078750"/>
            <a:ext cx="1003500" cy="218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7070200" y="2772300"/>
            <a:ext cx="1813800" cy="8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7031050" y="2772300"/>
            <a:ext cx="189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it to machine learning tool boxes to find its features.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306700" y="3078750"/>
            <a:ext cx="1003500" cy="218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4321900" y="2734800"/>
            <a:ext cx="1744800" cy="9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321900" y="2772300"/>
            <a:ext cx="203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if similar features result in formation of cyclone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359000" y="1416150"/>
            <a:ext cx="833400" cy="218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414625" y="2794025"/>
            <a:ext cx="1892100" cy="8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402900" y="2794025"/>
            <a:ext cx="189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then prepare a model and test its probability.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0" y="2734800"/>
            <a:ext cx="1065000" cy="1046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79350" y="2734800"/>
            <a:ext cx="906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and finish the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985650" y="3122250"/>
            <a:ext cx="453000" cy="271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509800" y="1806375"/>
            <a:ext cx="10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 20-22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3262825" y="18920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 22-23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355500" y="19979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 24-26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7303000" y="617525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 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27-Dec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7383700" y="364110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/>
              <a:t>Jan-Feb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4599700" y="36820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/>
              <a:t>Feb-Mar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70;p12"/>
          <p:cNvSpPr txBox="1"/>
          <p:nvPr/>
        </p:nvSpPr>
        <p:spPr>
          <a:xfrm>
            <a:off x="1828850" y="36820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/>
              <a:t>Mar-May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70;p12"/>
          <p:cNvSpPr txBox="1"/>
          <p:nvPr/>
        </p:nvSpPr>
        <p:spPr>
          <a:xfrm>
            <a:off x="118650" y="38412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/>
              <a:t>May-May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311700" y="1892225"/>
            <a:ext cx="8520600" cy="1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90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9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Problem Statement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Objectives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Methodology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Progress till Now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Timeline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081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Tropical cyclone forecasting is the science of forecasting where a tropical cyclone's center, and its effects, are expected to be at some point in the future.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One reason for the importance is the potential damage and loss of life which can occur with the passage of an intense tropical cyclone.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6106500" y="4310950"/>
            <a:ext cx="27258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https://www.indiatoday.in/india/story/cyclone-cyclonic-storm-tauktae-arabian-sea-india-kerala-gujarat-lakshwadeep-goa-rainfall-imd-1802685-2021-05-14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4075" y="1505425"/>
            <a:ext cx="3687525" cy="23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7637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can forecast a cyclone 1-2 days before its arrival with sufficient accuracy with pressure as a parameter.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We can’t predict it early on as accuracy drops drastically every 24 hours.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Low pressure zones(Depressions) are formed during a cyclone.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075" y="1570331"/>
            <a:ext cx="3465225" cy="30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3240175" y="4735650"/>
            <a:ext cx="52680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https://en.wikipedia.org/wiki/Cyclone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Cyclones incur massive loss of human resources and economic deprivation.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Forecast of such a weather condition play a crucial role in determining the occurrence of cyclone.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Delayed forecasting can be attributed to the various dynamics of each cyclone and its genesis.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5562675" y="4407100"/>
            <a:ext cx="3337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https://timesofindia.indiatimes.com/city/kolkata/seven-killed-as-cyclone-bulbul-disrupts-normal-life-in-west-bengal/articleshow/71993384.cms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299625"/>
            <a:ext cx="4267201" cy="284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Get to know the pattern from ITS matrix.(Shrinking/scattered,etc).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Use Machine learning to extract features and compare it.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Expected outcome is a model that when fed with CTT data, </a:t>
            </a:r>
            <a:r>
              <a:rPr lang="en"/>
              <a:t>should predict occurrence of cyclone 7-14 days prior to its arrival.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It should inform the occurrence of cyclone with good accuracy.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Order and download data(Satellite Images in regular time interval) from Meteorological and Oceanographic Satellite Data Archival centre(MOSDAC).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 series of Cloud top Temperature in time domain.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the data file(.hdf5) to 2D array in MATLAB. Now we 3D data cube(</a:t>
            </a:r>
            <a:r>
              <a:rPr lang="en" i="1">
                <a:solidFill>
                  <a:schemeClr val="dk1"/>
                </a:solidFill>
              </a:rPr>
              <a:t>2D +t</a:t>
            </a:r>
            <a:r>
              <a:rPr lang="en">
                <a:solidFill>
                  <a:schemeClr val="dk1"/>
                </a:solidFill>
              </a:rPr>
              <a:t>) as Satellite Image time series(SITS).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700" y="3077000"/>
            <a:ext cx="3797351" cy="1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311700" y="3076988"/>
            <a:ext cx="3706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 the ITS into 2D by reducing spatial domain to 1D. Sort it according to the desired parameters.</a:t>
            </a:r>
            <a:endParaRPr sz="1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938900" y="4648700"/>
            <a:ext cx="207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https://www.sciencedirect.com/science/article/pii/S0167865515003918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Check for a pattern in the ITS for given parameters.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Find some common features in the pattern. Examine if the features are present in any past data of additional ITS.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Inspect if these features lead to formation of Cyclone or not.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Reevaluate all features and build a model that can predict accurately or with  good probability the occurrence of cyclone 14 days prior to its arrival.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Progress till now</a:t>
            </a:r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9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Ordered data from MOSDAC on Cloud top properties.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MATLAB code for extracting info from  .hdf5 file data every 6 hours , 14 days prior to arrival of cyclone Bulbul.(from 22nd Oct to 5 Nov).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Converting 2D+t ITS into 1D+t series.</a:t>
            </a:r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1200" y="1338300"/>
            <a:ext cx="4662202" cy="2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596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Open Sans</vt:lpstr>
      <vt:lpstr>Economica</vt:lpstr>
      <vt:lpstr>Luxe</vt:lpstr>
      <vt:lpstr>B-Tech Presentation</vt:lpstr>
      <vt:lpstr>Contents</vt:lpstr>
      <vt:lpstr>Introduction</vt:lpstr>
      <vt:lpstr>Introduction</vt:lpstr>
      <vt:lpstr>Problem statement</vt:lpstr>
      <vt:lpstr>Objectives</vt:lpstr>
      <vt:lpstr>Methodology</vt:lpstr>
      <vt:lpstr>Methodology</vt:lpstr>
      <vt:lpstr>Progress till now</vt:lpstr>
      <vt:lpstr>Progress till now</vt:lpstr>
      <vt:lpstr>Results</vt:lpstr>
      <vt:lpstr>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B-Tech Presentation</dc:title>
  <cp:lastModifiedBy>Microsoft account</cp:lastModifiedBy>
  <cp:revision>3</cp:revision>
  <dcterms:modified xsi:type="dcterms:W3CDTF">2022-11-19T03:56:22Z</dcterms:modified>
</cp:coreProperties>
</file>