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6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B32107-DEA0-4624-AFDB-B591FF21E7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2A10C7-A50B-44E1-9015-D4EC95BA8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6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Using Cloud Top Temperature for Forecast of Cyclone Track using Machine Learning Approach.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latin typeface="+mn-lt"/>
              </a:rPr>
              <a:t>By Vrishabh Kenkre</a:t>
            </a:r>
          </a:p>
          <a:p>
            <a:pPr algn="r"/>
            <a:r>
              <a:rPr lang="en-US" dirty="0" smtClean="0">
                <a:latin typeface="+mn-lt"/>
              </a:rPr>
              <a:t>19ME01009</a:t>
            </a:r>
          </a:p>
          <a:p>
            <a:pPr algn="r"/>
            <a:r>
              <a:rPr lang="en-US" dirty="0" smtClean="0">
                <a:latin typeface="+mn-lt"/>
              </a:rPr>
              <a:t>Under the supervision of dr. </a:t>
            </a:r>
            <a:r>
              <a:rPr lang="en-US" dirty="0" err="1" smtClean="0">
                <a:latin typeface="+mn-lt"/>
              </a:rPr>
              <a:t>srinivasa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ramanujam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kannan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Quantizing </a:t>
            </a:r>
            <a:r>
              <a:rPr lang="en-US" dirty="0" smtClean="0"/>
              <a:t>Information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Information Entropy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Cloud </a:t>
            </a:r>
            <a:r>
              <a:rPr lang="en-US" dirty="0" smtClean="0"/>
              <a:t>Motion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Cloud </a:t>
            </a:r>
            <a:r>
              <a:rPr lang="en-US" dirty="0" smtClean="0"/>
              <a:t>Motion </a:t>
            </a:r>
            <a:r>
              <a:rPr lang="en-US" dirty="0" smtClean="0"/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47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Principal Component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 err="1"/>
              <a:t>Ecco</a:t>
            </a:r>
            <a:r>
              <a:rPr lang="en-US" dirty="0"/>
              <a:t> for </a:t>
            </a:r>
            <a:r>
              <a:rPr lang="en-US" dirty="0" smtClean="0"/>
              <a:t>NMF </a:t>
            </a:r>
            <a:r>
              <a:rPr lang="en-US" dirty="0"/>
              <a:t>on Text </a:t>
            </a:r>
            <a:r>
              <a:rPr lang="en-US" dirty="0" smtClean="0"/>
              <a:t>Data.(NLP)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K-means clustering-2x2, 3x3,4x4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6" y="0"/>
            <a:ext cx="7460089" cy="6858000"/>
          </a:xfrm>
        </p:spPr>
      </p:pic>
    </p:spTree>
    <p:extLst>
      <p:ext uri="{BB962C8B-B14F-4D97-AF65-F5344CB8AC3E}">
        <p14:creationId xmlns:p14="http://schemas.microsoft.com/office/powerpoint/2010/main" val="828618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Using Cloud Top Temperature for Forecast of Cyclone Track using Machine Learning Approach.</vt:lpstr>
      <vt:lpstr>Work Plan</vt:lpstr>
      <vt:lpstr>Work Plan(ML)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Cloud Top Temperature for Forecast of Cyclone Track using Machine Learning Approach.</dc:title>
  <dc:creator>ASUS</dc:creator>
  <cp:lastModifiedBy>ASUS</cp:lastModifiedBy>
  <cp:revision>8</cp:revision>
  <dcterms:created xsi:type="dcterms:W3CDTF">2023-01-13T18:25:41Z</dcterms:created>
  <dcterms:modified xsi:type="dcterms:W3CDTF">2023-01-13T19:49:31Z</dcterms:modified>
</cp:coreProperties>
</file>