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16"/>
  </p:notesMasterIdLst>
  <p:sldIdLst>
    <p:sldId id="401" r:id="rId5"/>
    <p:sldId id="402" r:id="rId6"/>
    <p:sldId id="403" r:id="rId7"/>
    <p:sldId id="410" r:id="rId8"/>
    <p:sldId id="394" r:id="rId9"/>
    <p:sldId id="411" r:id="rId10"/>
    <p:sldId id="412" r:id="rId11"/>
    <p:sldId id="413" r:id="rId12"/>
    <p:sldId id="414" r:id="rId13"/>
    <p:sldId id="408" r:id="rId14"/>
    <p:sldId id="41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3E5C25B-3F2A-4423-9B1C-1E41F146469A}">
          <p14:sldIdLst>
            <p14:sldId id="401"/>
            <p14:sldId id="402"/>
          </p14:sldIdLst>
        </p14:section>
        <p14:section name="Untitled Section" id="{887A8314-ED0E-4118-9D03-F34311C8A4B0}">
          <p14:sldIdLst>
            <p14:sldId id="403"/>
            <p14:sldId id="410"/>
            <p14:sldId id="394"/>
            <p14:sldId id="411"/>
            <p14:sldId id="412"/>
            <p14:sldId id="413"/>
            <p14:sldId id="414"/>
            <p14:sldId id="408"/>
            <p14:sldId id="415"/>
          </p14:sldIdLst>
        </p14:section>
      </p14:sectionLst>
    </p:ex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CE5A2E-A42E-40C5-9DC5-C9657A1A5DD9}" v="81" dt="2025-07-28T17:37:24.7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208" autoAdjust="0"/>
  </p:normalViewPr>
  <p:slideViewPr>
    <p:cSldViewPr snapToGrid="0">
      <p:cViewPr varScale="1">
        <p:scale>
          <a:sx n="70" d="100"/>
          <a:sy n="70" d="100"/>
        </p:scale>
        <p:origin x="536" y="72"/>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rishikaa vrishikaa" userId="308e424c5da3799e" providerId="LiveId" clId="{E8CE5A2E-A42E-40C5-9DC5-C9657A1A5DD9}"/>
    <pc:docChg chg="undo redo custSel addSld delSld modSld sldOrd modSection">
      <pc:chgData name="vrishikaa vrishikaa" userId="308e424c5da3799e" providerId="LiveId" clId="{E8CE5A2E-A42E-40C5-9DC5-C9657A1A5DD9}" dt="2025-07-28T17:43:41.015" v="822" actId="122"/>
      <pc:docMkLst>
        <pc:docMk/>
      </pc:docMkLst>
      <pc:sldChg chg="addSp delSp modSp mod">
        <pc:chgData name="vrishikaa vrishikaa" userId="308e424c5da3799e" providerId="LiveId" clId="{E8CE5A2E-A42E-40C5-9DC5-C9657A1A5DD9}" dt="2025-07-28T17:42:23.689" v="806" actId="20577"/>
        <pc:sldMkLst>
          <pc:docMk/>
          <pc:sldMk cId="1974942735" sldId="394"/>
        </pc:sldMkLst>
        <pc:spChg chg="del mod">
          <ac:chgData name="vrishikaa vrishikaa" userId="308e424c5da3799e" providerId="LiveId" clId="{E8CE5A2E-A42E-40C5-9DC5-C9657A1A5DD9}" dt="2025-07-28T16:41:09.032" v="169"/>
          <ac:spMkLst>
            <pc:docMk/>
            <pc:sldMk cId="1974942735" sldId="394"/>
            <ac:spMk id="2" creationId="{A389B795-03E9-4E34-9357-C0628914ABA2}"/>
          </ac:spMkLst>
        </pc:spChg>
        <pc:spChg chg="del">
          <ac:chgData name="vrishikaa vrishikaa" userId="308e424c5da3799e" providerId="LiveId" clId="{E8CE5A2E-A42E-40C5-9DC5-C9657A1A5DD9}" dt="2025-07-28T16:43:00.448" v="186" actId="21"/>
          <ac:spMkLst>
            <pc:docMk/>
            <pc:sldMk cId="1974942735" sldId="394"/>
            <ac:spMk id="3" creationId="{4DFE2606-01A6-42E1-92A6-3DE26CCE73C0}"/>
          </ac:spMkLst>
        </pc:spChg>
        <pc:spChg chg="del">
          <ac:chgData name="vrishikaa vrishikaa" userId="308e424c5da3799e" providerId="LiveId" clId="{E8CE5A2E-A42E-40C5-9DC5-C9657A1A5DD9}" dt="2025-07-28T16:43:40.187" v="190" actId="21"/>
          <ac:spMkLst>
            <pc:docMk/>
            <pc:sldMk cId="1974942735" sldId="394"/>
            <ac:spMk id="4" creationId="{E337187F-D166-43ED-8E27-C7B4508E5C45}"/>
          </ac:spMkLst>
        </pc:spChg>
        <pc:spChg chg="del">
          <ac:chgData name="vrishikaa vrishikaa" userId="308e424c5da3799e" providerId="LiveId" clId="{E8CE5A2E-A42E-40C5-9DC5-C9657A1A5DD9}" dt="2025-07-28T16:43:05.153" v="187" actId="21"/>
          <ac:spMkLst>
            <pc:docMk/>
            <pc:sldMk cId="1974942735" sldId="394"/>
            <ac:spMk id="5" creationId="{B7E83021-5261-4534-AFFC-8C3A397ABC0B}"/>
          </ac:spMkLst>
        </pc:spChg>
        <pc:spChg chg="del">
          <ac:chgData name="vrishikaa vrishikaa" userId="308e424c5da3799e" providerId="LiveId" clId="{E8CE5A2E-A42E-40C5-9DC5-C9657A1A5DD9}" dt="2025-07-28T16:43:45.642" v="191" actId="21"/>
          <ac:spMkLst>
            <pc:docMk/>
            <pc:sldMk cId="1974942735" sldId="394"/>
            <ac:spMk id="6" creationId="{371770C1-2986-4925-A7A9-598470F1C23C}"/>
          </ac:spMkLst>
        </pc:spChg>
        <pc:spChg chg="del">
          <ac:chgData name="vrishikaa vrishikaa" userId="308e424c5da3799e" providerId="LiveId" clId="{E8CE5A2E-A42E-40C5-9DC5-C9657A1A5DD9}" dt="2025-07-28T16:54:48.723" v="234" actId="21"/>
          <ac:spMkLst>
            <pc:docMk/>
            <pc:sldMk cId="1974942735" sldId="394"/>
            <ac:spMk id="7" creationId="{608D1D4A-3ABF-47FD-9E9F-50C12B4A3A01}"/>
          </ac:spMkLst>
        </pc:spChg>
        <pc:spChg chg="del">
          <ac:chgData name="vrishikaa vrishikaa" userId="308e424c5da3799e" providerId="LiveId" clId="{E8CE5A2E-A42E-40C5-9DC5-C9657A1A5DD9}" dt="2025-07-28T16:54:42.708" v="233" actId="21"/>
          <ac:spMkLst>
            <pc:docMk/>
            <pc:sldMk cId="1974942735" sldId="394"/>
            <ac:spMk id="8" creationId="{A0DB317D-4A72-44A9-B888-2974D6C16CFD}"/>
          </ac:spMkLst>
        </pc:spChg>
        <pc:spChg chg="del">
          <ac:chgData name="vrishikaa vrishikaa" userId="308e424c5da3799e" providerId="LiveId" clId="{E8CE5A2E-A42E-40C5-9DC5-C9657A1A5DD9}" dt="2025-07-28T16:54:53.726" v="235" actId="21"/>
          <ac:spMkLst>
            <pc:docMk/>
            <pc:sldMk cId="1974942735" sldId="394"/>
            <ac:spMk id="9" creationId="{E2ACE18F-7572-4B57-B093-F422098CCA80}"/>
          </ac:spMkLst>
        </pc:spChg>
        <pc:spChg chg="add del mod">
          <ac:chgData name="vrishikaa vrishikaa" userId="308e424c5da3799e" providerId="LiveId" clId="{E8CE5A2E-A42E-40C5-9DC5-C9657A1A5DD9}" dt="2025-07-28T16:41:10.060" v="170" actId="478"/>
          <ac:spMkLst>
            <pc:docMk/>
            <pc:sldMk cId="1974942735" sldId="394"/>
            <ac:spMk id="10" creationId="{60264F83-93CE-4B81-87A0-2FF1A991148D}"/>
          </ac:spMkLst>
        </pc:spChg>
        <pc:spChg chg="add mod">
          <ac:chgData name="vrishikaa vrishikaa" userId="308e424c5da3799e" providerId="LiveId" clId="{E8CE5A2E-A42E-40C5-9DC5-C9657A1A5DD9}" dt="2025-07-28T17:17:35.097" v="462" actId="404"/>
          <ac:spMkLst>
            <pc:docMk/>
            <pc:sldMk cId="1974942735" sldId="394"/>
            <ac:spMk id="12" creationId="{01B36F94-3C1E-31F1-AD8F-BB53B09AFE4B}"/>
          </ac:spMkLst>
        </pc:spChg>
        <pc:spChg chg="add del mod">
          <ac:chgData name="vrishikaa vrishikaa" userId="308e424c5da3799e" providerId="LiveId" clId="{E8CE5A2E-A42E-40C5-9DC5-C9657A1A5DD9}" dt="2025-07-28T16:54:59.518" v="236" actId="21"/>
          <ac:spMkLst>
            <pc:docMk/>
            <pc:sldMk cId="1974942735" sldId="394"/>
            <ac:spMk id="13" creationId="{C9277BB4-A1B2-D382-437D-592EEDBAC292}"/>
          </ac:spMkLst>
        </pc:spChg>
        <pc:spChg chg="add del mod">
          <ac:chgData name="vrishikaa vrishikaa" userId="308e424c5da3799e" providerId="LiveId" clId="{E8CE5A2E-A42E-40C5-9DC5-C9657A1A5DD9}" dt="2025-07-28T16:43:13.052" v="188" actId="21"/>
          <ac:spMkLst>
            <pc:docMk/>
            <pc:sldMk cId="1974942735" sldId="394"/>
            <ac:spMk id="15" creationId="{A0915FFF-F3B6-8F1D-312A-4022549FF289}"/>
          </ac:spMkLst>
        </pc:spChg>
        <pc:spChg chg="add del mod">
          <ac:chgData name="vrishikaa vrishikaa" userId="308e424c5da3799e" providerId="LiveId" clId="{E8CE5A2E-A42E-40C5-9DC5-C9657A1A5DD9}" dt="2025-07-28T16:43:17.274" v="189" actId="21"/>
          <ac:spMkLst>
            <pc:docMk/>
            <pc:sldMk cId="1974942735" sldId="394"/>
            <ac:spMk id="17" creationId="{903A1122-5BA8-43A8-71D8-0B7DB03C44C6}"/>
          </ac:spMkLst>
        </pc:spChg>
        <pc:spChg chg="add del mod">
          <ac:chgData name="vrishikaa vrishikaa" userId="308e424c5da3799e" providerId="LiveId" clId="{E8CE5A2E-A42E-40C5-9DC5-C9657A1A5DD9}" dt="2025-07-28T17:42:23.689" v="806" actId="20577"/>
          <ac:spMkLst>
            <pc:docMk/>
            <pc:sldMk cId="1974942735" sldId="394"/>
            <ac:spMk id="19" creationId="{E4518F71-57E5-B0CE-590E-6AA817A8369E}"/>
          </ac:spMkLst>
        </pc:spChg>
        <pc:spChg chg="add del mod">
          <ac:chgData name="vrishikaa vrishikaa" userId="308e424c5da3799e" providerId="LiveId" clId="{E8CE5A2E-A42E-40C5-9DC5-C9657A1A5DD9}" dt="2025-07-28T16:43:51.500" v="192" actId="21"/>
          <ac:spMkLst>
            <pc:docMk/>
            <pc:sldMk cId="1974942735" sldId="394"/>
            <ac:spMk id="21" creationId="{3C4BA4BD-DE34-D26F-C51D-2DED32FC07E5}"/>
          </ac:spMkLst>
        </pc:spChg>
        <pc:spChg chg="add mod">
          <ac:chgData name="vrishikaa vrishikaa" userId="308e424c5da3799e" providerId="LiveId" clId="{E8CE5A2E-A42E-40C5-9DC5-C9657A1A5DD9}" dt="2025-07-28T16:52:07.270" v="212"/>
          <ac:spMkLst>
            <pc:docMk/>
            <pc:sldMk cId="1974942735" sldId="394"/>
            <ac:spMk id="22" creationId="{18CA9CC1-A04C-C696-6593-DC4D3F4EBCC2}"/>
          </ac:spMkLst>
        </pc:spChg>
      </pc:sldChg>
      <pc:sldChg chg="delSp modSp mod ord">
        <pc:chgData name="vrishikaa vrishikaa" userId="308e424c5da3799e" providerId="LiveId" clId="{E8CE5A2E-A42E-40C5-9DC5-C9657A1A5DD9}" dt="2025-07-28T17:41:49.455" v="804"/>
        <pc:sldMkLst>
          <pc:docMk/>
          <pc:sldMk cId="2849151971" sldId="402"/>
        </pc:sldMkLst>
        <pc:spChg chg="mod">
          <ac:chgData name="vrishikaa vrishikaa" userId="308e424c5da3799e" providerId="LiveId" clId="{E8CE5A2E-A42E-40C5-9DC5-C9657A1A5DD9}" dt="2025-07-28T16:39:49.424" v="157" actId="114"/>
          <ac:spMkLst>
            <pc:docMk/>
            <pc:sldMk cId="2849151971" sldId="402"/>
            <ac:spMk id="10" creationId="{F67F229A-48C3-4BE7-96EC-3C05DC7FB720}"/>
          </ac:spMkLst>
        </pc:spChg>
        <pc:spChg chg="mod">
          <ac:chgData name="vrishikaa vrishikaa" userId="308e424c5da3799e" providerId="LiveId" clId="{E8CE5A2E-A42E-40C5-9DC5-C9657A1A5DD9}" dt="2025-07-28T16:39:23.788" v="156" actId="2711"/>
          <ac:spMkLst>
            <pc:docMk/>
            <pc:sldMk cId="2849151971" sldId="402"/>
            <ac:spMk id="11" creationId="{7041F48D-F184-4F9F-B5AC-F127F0898F39}"/>
          </ac:spMkLst>
        </pc:spChg>
        <pc:spChg chg="del">
          <ac:chgData name="vrishikaa vrishikaa" userId="308e424c5da3799e" providerId="LiveId" clId="{E8CE5A2E-A42E-40C5-9DC5-C9657A1A5DD9}" dt="2025-07-28T16:28:53.869" v="64" actId="21"/>
          <ac:spMkLst>
            <pc:docMk/>
            <pc:sldMk cId="2849151971" sldId="402"/>
            <ac:spMk id="12" creationId="{9C693BAD-6B4E-48AD-88BF-D933B374A1F1}"/>
          </ac:spMkLst>
        </pc:spChg>
        <pc:spChg chg="del mod">
          <ac:chgData name="vrishikaa vrishikaa" userId="308e424c5da3799e" providerId="LiveId" clId="{E8CE5A2E-A42E-40C5-9DC5-C9657A1A5DD9}" dt="2025-07-28T16:28:48.815" v="63" actId="21"/>
          <ac:spMkLst>
            <pc:docMk/>
            <pc:sldMk cId="2849151971" sldId="402"/>
            <ac:spMk id="13" creationId="{1B9E4CF7-70FB-40DF-BE47-6E5AE3154753}"/>
          </ac:spMkLst>
        </pc:spChg>
      </pc:sldChg>
      <pc:sldChg chg="modSp mod">
        <pc:chgData name="vrishikaa vrishikaa" userId="308e424c5da3799e" providerId="LiveId" clId="{E8CE5A2E-A42E-40C5-9DC5-C9657A1A5DD9}" dt="2025-07-28T16:25:39.109" v="25" actId="2711"/>
        <pc:sldMkLst>
          <pc:docMk/>
          <pc:sldMk cId="1912948986" sldId="403"/>
        </pc:sldMkLst>
        <pc:spChg chg="mod">
          <ac:chgData name="vrishikaa vrishikaa" userId="308e424c5da3799e" providerId="LiveId" clId="{E8CE5A2E-A42E-40C5-9DC5-C9657A1A5DD9}" dt="2025-07-28T16:25:39.109" v="25" actId="2711"/>
          <ac:spMkLst>
            <pc:docMk/>
            <pc:sldMk cId="1912948986" sldId="403"/>
            <ac:spMk id="5" creationId="{07F79409-2936-4FDC-BF6F-45FC9FDA836A}"/>
          </ac:spMkLst>
        </pc:spChg>
      </pc:sldChg>
      <pc:sldChg chg="del">
        <pc:chgData name="vrishikaa vrishikaa" userId="308e424c5da3799e" providerId="LiveId" clId="{E8CE5A2E-A42E-40C5-9DC5-C9657A1A5DD9}" dt="2025-07-28T16:32:01.792" v="83" actId="2696"/>
        <pc:sldMkLst>
          <pc:docMk/>
          <pc:sldMk cId="3079534048" sldId="405"/>
        </pc:sldMkLst>
      </pc:sldChg>
      <pc:sldChg chg="addSp delSp modSp del mod">
        <pc:chgData name="vrishikaa vrishikaa" userId="308e424c5da3799e" providerId="LiveId" clId="{E8CE5A2E-A42E-40C5-9DC5-C9657A1A5DD9}" dt="2025-07-28T17:24:58.175" v="538" actId="47"/>
        <pc:sldMkLst>
          <pc:docMk/>
          <pc:sldMk cId="1241505514" sldId="407"/>
        </pc:sldMkLst>
        <pc:spChg chg="del">
          <ac:chgData name="vrishikaa vrishikaa" userId="308e424c5da3799e" providerId="LiveId" clId="{E8CE5A2E-A42E-40C5-9DC5-C9657A1A5DD9}" dt="2025-07-28T17:24:51.799" v="537" actId="21"/>
          <ac:spMkLst>
            <pc:docMk/>
            <pc:sldMk cId="1241505514" sldId="407"/>
            <ac:spMk id="4" creationId="{B32D0151-A8F0-46E3-8A2B-11A93ECEEC14}"/>
          </ac:spMkLst>
        </pc:spChg>
        <pc:spChg chg="add mod">
          <ac:chgData name="vrishikaa vrishikaa" userId="308e424c5da3799e" providerId="LiveId" clId="{E8CE5A2E-A42E-40C5-9DC5-C9657A1A5DD9}" dt="2025-07-28T17:24:51.799" v="537" actId="21"/>
          <ac:spMkLst>
            <pc:docMk/>
            <pc:sldMk cId="1241505514" sldId="407"/>
            <ac:spMk id="13" creationId="{8D599D70-833A-6F80-A13C-6FEDC8B0CEC6}"/>
          </ac:spMkLst>
        </pc:spChg>
      </pc:sldChg>
      <pc:sldChg chg="addSp delSp modSp mod">
        <pc:chgData name="vrishikaa vrishikaa" userId="308e424c5da3799e" providerId="LiveId" clId="{E8CE5A2E-A42E-40C5-9DC5-C9657A1A5DD9}" dt="2025-07-28T17:43:41.015" v="822" actId="122"/>
        <pc:sldMkLst>
          <pc:docMk/>
          <pc:sldMk cId="3958427157" sldId="408"/>
        </pc:sldMkLst>
        <pc:spChg chg="add del mod">
          <ac:chgData name="vrishikaa vrishikaa" userId="308e424c5da3799e" providerId="LiveId" clId="{E8CE5A2E-A42E-40C5-9DC5-C9657A1A5DD9}" dt="2025-07-28T17:36:47.167" v="673" actId="21"/>
          <ac:spMkLst>
            <pc:docMk/>
            <pc:sldMk cId="3958427157" sldId="408"/>
            <ac:spMk id="3" creationId="{BD7C4464-220E-8887-1DC3-642FDC46ABA9}"/>
          </ac:spMkLst>
        </pc:spChg>
        <pc:spChg chg="mod">
          <ac:chgData name="vrishikaa vrishikaa" userId="308e424c5da3799e" providerId="LiveId" clId="{E8CE5A2E-A42E-40C5-9DC5-C9657A1A5DD9}" dt="2025-07-28T17:43:41.015" v="822" actId="122"/>
          <ac:spMkLst>
            <pc:docMk/>
            <pc:sldMk cId="3958427157" sldId="408"/>
            <ac:spMk id="4" creationId="{80D2FA59-42D1-4596-BADF-65EE2EECB2F4}"/>
          </ac:spMkLst>
        </pc:spChg>
        <pc:spChg chg="mod">
          <ac:chgData name="vrishikaa vrishikaa" userId="308e424c5da3799e" providerId="LiveId" clId="{E8CE5A2E-A42E-40C5-9DC5-C9657A1A5DD9}" dt="2025-07-28T17:43:31.831" v="821" actId="14100"/>
          <ac:spMkLst>
            <pc:docMk/>
            <pc:sldMk cId="3958427157" sldId="408"/>
            <ac:spMk id="5" creationId="{708C1B7C-03BA-4C6C-B759-6DAB6A63B451}"/>
          </ac:spMkLst>
        </pc:spChg>
        <pc:spChg chg="del">
          <ac:chgData name="vrishikaa vrishikaa" userId="308e424c5da3799e" providerId="LiveId" clId="{E8CE5A2E-A42E-40C5-9DC5-C9657A1A5DD9}" dt="2025-07-28T17:38:00.030" v="685" actId="21"/>
          <ac:spMkLst>
            <pc:docMk/>
            <pc:sldMk cId="3958427157" sldId="408"/>
            <ac:spMk id="10" creationId="{8751E420-B483-4040-8E33-A32E82D74E33}"/>
          </ac:spMkLst>
        </pc:spChg>
        <pc:spChg chg="del">
          <ac:chgData name="vrishikaa vrishikaa" userId="308e424c5da3799e" providerId="LiveId" clId="{E8CE5A2E-A42E-40C5-9DC5-C9657A1A5DD9}" dt="2025-07-28T17:38:04.499" v="686" actId="21"/>
          <ac:spMkLst>
            <pc:docMk/>
            <pc:sldMk cId="3958427157" sldId="408"/>
            <ac:spMk id="11" creationId="{A720F25F-904B-4AA2-9CB6-69411308A123}"/>
          </ac:spMkLst>
        </pc:spChg>
        <pc:picChg chg="del">
          <ac:chgData name="vrishikaa vrishikaa" userId="308e424c5da3799e" providerId="LiveId" clId="{E8CE5A2E-A42E-40C5-9DC5-C9657A1A5DD9}" dt="2025-07-28T17:36:43.021" v="672" actId="21"/>
          <ac:picMkLst>
            <pc:docMk/>
            <pc:sldMk cId="3958427157" sldId="408"/>
            <ac:picMk id="9" creationId="{24426D4C-56B2-463F-99F9-8F6C8EBBC003}"/>
          </ac:picMkLst>
        </pc:picChg>
      </pc:sldChg>
      <pc:sldChg chg="addSp delSp modSp mod">
        <pc:chgData name="vrishikaa vrishikaa" userId="308e424c5da3799e" providerId="LiveId" clId="{E8CE5A2E-A42E-40C5-9DC5-C9657A1A5DD9}" dt="2025-07-28T16:37:53.187" v="155" actId="21"/>
        <pc:sldMkLst>
          <pc:docMk/>
          <pc:sldMk cId="970158950" sldId="410"/>
        </pc:sldMkLst>
        <pc:spChg chg="mod">
          <ac:chgData name="vrishikaa vrishikaa" userId="308e424c5da3799e" providerId="LiveId" clId="{E8CE5A2E-A42E-40C5-9DC5-C9657A1A5DD9}" dt="2025-07-28T16:37:30.291" v="152" actId="14100"/>
          <ac:spMkLst>
            <pc:docMk/>
            <pc:sldMk cId="970158950" sldId="410"/>
            <ac:spMk id="2" creationId="{3A3C7BDB-B7D1-465C-9965-C0C4D79D10F4}"/>
          </ac:spMkLst>
        </pc:spChg>
        <pc:spChg chg="add">
          <ac:chgData name="vrishikaa vrishikaa" userId="308e424c5da3799e" providerId="LiveId" clId="{E8CE5A2E-A42E-40C5-9DC5-C9657A1A5DD9}" dt="2025-07-28T16:34:19.302" v="121"/>
          <ac:spMkLst>
            <pc:docMk/>
            <pc:sldMk cId="970158950" sldId="410"/>
            <ac:spMk id="3" creationId="{A6D1AE47-FC17-1DE1-1995-AC00099B239E}"/>
          </ac:spMkLst>
        </pc:spChg>
        <pc:spChg chg="mod">
          <ac:chgData name="vrishikaa vrishikaa" userId="308e424c5da3799e" providerId="LiveId" clId="{E8CE5A2E-A42E-40C5-9DC5-C9657A1A5DD9}" dt="2025-07-28T16:37:08.905" v="150" actId="27636"/>
          <ac:spMkLst>
            <pc:docMk/>
            <pc:sldMk cId="970158950" sldId="410"/>
            <ac:spMk id="4" creationId="{54C333AE-D442-B195-5104-3949C52DDFB3}"/>
          </ac:spMkLst>
        </pc:spChg>
        <pc:spChg chg="add">
          <ac:chgData name="vrishikaa vrishikaa" userId="308e424c5da3799e" providerId="LiveId" clId="{E8CE5A2E-A42E-40C5-9DC5-C9657A1A5DD9}" dt="2025-07-28T16:34:19.302" v="121"/>
          <ac:spMkLst>
            <pc:docMk/>
            <pc:sldMk cId="970158950" sldId="410"/>
            <ac:spMk id="5" creationId="{15061617-F737-59CC-5EF6-F6147A8A0D87}"/>
          </ac:spMkLst>
        </pc:spChg>
        <pc:spChg chg="del">
          <ac:chgData name="vrishikaa vrishikaa" userId="308e424c5da3799e" providerId="LiveId" clId="{E8CE5A2E-A42E-40C5-9DC5-C9657A1A5DD9}" dt="2025-07-28T16:37:43.493" v="153" actId="21"/>
          <ac:spMkLst>
            <pc:docMk/>
            <pc:sldMk cId="970158950" sldId="410"/>
            <ac:spMk id="6" creationId="{FFA9757F-0365-4F15-86D3-6165DFD49085}"/>
          </ac:spMkLst>
        </pc:spChg>
        <pc:spChg chg="del">
          <ac:chgData name="vrishikaa vrishikaa" userId="308e424c5da3799e" providerId="LiveId" clId="{E8CE5A2E-A42E-40C5-9DC5-C9657A1A5DD9}" dt="2025-07-28T16:37:48.548" v="154" actId="21"/>
          <ac:spMkLst>
            <pc:docMk/>
            <pc:sldMk cId="970158950" sldId="410"/>
            <ac:spMk id="7" creationId="{BD13B003-BFA7-43DB-9005-32EFF68D1340}"/>
          </ac:spMkLst>
        </pc:spChg>
        <pc:spChg chg="del">
          <ac:chgData name="vrishikaa vrishikaa" userId="308e424c5da3799e" providerId="LiveId" clId="{E8CE5A2E-A42E-40C5-9DC5-C9657A1A5DD9}" dt="2025-07-28T16:37:53.187" v="155" actId="21"/>
          <ac:spMkLst>
            <pc:docMk/>
            <pc:sldMk cId="970158950" sldId="410"/>
            <ac:spMk id="8" creationId="{60264F83-93CE-4B81-87A0-2FF1A991148D}"/>
          </ac:spMkLst>
        </pc:spChg>
        <pc:spChg chg="add">
          <ac:chgData name="vrishikaa vrishikaa" userId="308e424c5da3799e" providerId="LiveId" clId="{E8CE5A2E-A42E-40C5-9DC5-C9657A1A5DD9}" dt="2025-07-28T16:34:19.302" v="121"/>
          <ac:spMkLst>
            <pc:docMk/>
            <pc:sldMk cId="970158950" sldId="410"/>
            <ac:spMk id="9" creationId="{2B7CDAA7-6B08-9A49-67D1-E6921434BAC8}"/>
          </ac:spMkLst>
        </pc:spChg>
        <pc:spChg chg="add">
          <ac:chgData name="vrishikaa vrishikaa" userId="308e424c5da3799e" providerId="LiveId" clId="{E8CE5A2E-A42E-40C5-9DC5-C9657A1A5DD9}" dt="2025-07-28T16:34:19.302" v="121"/>
          <ac:spMkLst>
            <pc:docMk/>
            <pc:sldMk cId="970158950" sldId="410"/>
            <ac:spMk id="10" creationId="{23ED7F9B-2C8A-D08D-2CC8-2DD03B7BB23D}"/>
          </ac:spMkLst>
        </pc:spChg>
        <pc:spChg chg="add">
          <ac:chgData name="vrishikaa vrishikaa" userId="308e424c5da3799e" providerId="LiveId" clId="{E8CE5A2E-A42E-40C5-9DC5-C9657A1A5DD9}" dt="2025-07-28T16:34:19.302" v="121"/>
          <ac:spMkLst>
            <pc:docMk/>
            <pc:sldMk cId="970158950" sldId="410"/>
            <ac:spMk id="11" creationId="{D70E195A-F16A-DF74-869F-2FAEA05A3D1B}"/>
          </ac:spMkLst>
        </pc:spChg>
      </pc:sldChg>
      <pc:sldChg chg="addSp delSp modSp add mod">
        <pc:chgData name="vrishikaa vrishikaa" userId="308e424c5da3799e" providerId="LiveId" clId="{E8CE5A2E-A42E-40C5-9DC5-C9657A1A5DD9}" dt="2025-07-28T17:30:29.110" v="598" actId="20577"/>
        <pc:sldMkLst>
          <pc:docMk/>
          <pc:sldMk cId="4144704402" sldId="411"/>
        </pc:sldMkLst>
        <pc:spChg chg="add del mod">
          <ac:chgData name="vrishikaa vrishikaa" userId="308e424c5da3799e" providerId="LiveId" clId="{E8CE5A2E-A42E-40C5-9DC5-C9657A1A5DD9}" dt="2025-07-28T16:56:04.587" v="239" actId="21"/>
          <ac:spMkLst>
            <pc:docMk/>
            <pc:sldMk cId="4144704402" sldId="411"/>
            <ac:spMk id="2" creationId="{DF510C30-4366-7A21-0C60-D9BDE5626024}"/>
          </ac:spMkLst>
        </pc:spChg>
        <pc:spChg chg="add del mod">
          <ac:chgData name="vrishikaa vrishikaa" userId="308e424c5da3799e" providerId="LiveId" clId="{E8CE5A2E-A42E-40C5-9DC5-C9657A1A5DD9}" dt="2025-07-28T17:30:29.110" v="598" actId="20577"/>
          <ac:spMkLst>
            <pc:docMk/>
            <pc:sldMk cId="4144704402" sldId="411"/>
            <ac:spMk id="3" creationId="{79D9E7CE-8030-F749-7E86-2108963DE183}"/>
          </ac:spMkLst>
        </pc:spChg>
        <pc:spChg chg="del">
          <ac:chgData name="vrishikaa vrishikaa" userId="308e424c5da3799e" providerId="LiveId" clId="{E8CE5A2E-A42E-40C5-9DC5-C9657A1A5DD9}" dt="2025-07-28T17:00:29.211" v="307" actId="21"/>
          <ac:spMkLst>
            <pc:docMk/>
            <pc:sldMk cId="4144704402" sldId="411"/>
            <ac:spMk id="7" creationId="{C8559385-AA84-9A1E-EFC2-0776851D34CB}"/>
          </ac:spMkLst>
        </pc:spChg>
        <pc:spChg chg="del">
          <ac:chgData name="vrishikaa vrishikaa" userId="308e424c5da3799e" providerId="LiveId" clId="{E8CE5A2E-A42E-40C5-9DC5-C9657A1A5DD9}" dt="2025-07-28T17:00:33.768" v="308" actId="21"/>
          <ac:spMkLst>
            <pc:docMk/>
            <pc:sldMk cId="4144704402" sldId="411"/>
            <ac:spMk id="8" creationId="{E7D69A88-00ED-314D-1E80-A383E333C622}"/>
          </ac:spMkLst>
        </pc:spChg>
        <pc:spChg chg="del">
          <ac:chgData name="vrishikaa vrishikaa" userId="308e424c5da3799e" providerId="LiveId" clId="{E8CE5A2E-A42E-40C5-9DC5-C9657A1A5DD9}" dt="2025-07-28T17:00:37.968" v="309" actId="21"/>
          <ac:spMkLst>
            <pc:docMk/>
            <pc:sldMk cId="4144704402" sldId="411"/>
            <ac:spMk id="9" creationId="{2C4C98E3-10D6-3274-7DED-5F3EE2081057}"/>
          </ac:spMkLst>
        </pc:spChg>
        <pc:spChg chg="mod">
          <ac:chgData name="vrishikaa vrishikaa" userId="308e424c5da3799e" providerId="LiveId" clId="{E8CE5A2E-A42E-40C5-9DC5-C9657A1A5DD9}" dt="2025-07-28T17:13:24.443" v="406" actId="2711"/>
          <ac:spMkLst>
            <pc:docMk/>
            <pc:sldMk cId="4144704402" sldId="411"/>
            <ac:spMk id="12" creationId="{B26C104C-D0AB-E193-3494-1BC300DE3AFC}"/>
          </ac:spMkLst>
        </pc:spChg>
        <pc:spChg chg="del">
          <ac:chgData name="vrishikaa vrishikaa" userId="308e424c5da3799e" providerId="LiveId" clId="{E8CE5A2E-A42E-40C5-9DC5-C9657A1A5DD9}" dt="2025-07-28T17:00:43.710" v="310" actId="21"/>
          <ac:spMkLst>
            <pc:docMk/>
            <pc:sldMk cId="4144704402" sldId="411"/>
            <ac:spMk id="13" creationId="{5E1DC27B-0BE5-8FF3-AD42-64D82D243C52}"/>
          </ac:spMkLst>
        </pc:spChg>
        <pc:spChg chg="del mod">
          <ac:chgData name="vrishikaa vrishikaa" userId="308e424c5da3799e" providerId="LiveId" clId="{E8CE5A2E-A42E-40C5-9DC5-C9657A1A5DD9}" dt="2025-07-28T16:52:51.697" v="220"/>
          <ac:spMkLst>
            <pc:docMk/>
            <pc:sldMk cId="4144704402" sldId="411"/>
            <ac:spMk id="19" creationId="{06EF0F4D-36BD-8DA2-DAB9-DF257F150B7A}"/>
          </ac:spMkLst>
        </pc:spChg>
      </pc:sldChg>
      <pc:sldChg chg="addSp delSp modSp add mod">
        <pc:chgData name="vrishikaa vrishikaa" userId="308e424c5da3799e" providerId="LiveId" clId="{E8CE5A2E-A42E-40C5-9DC5-C9657A1A5DD9}" dt="2025-07-28T17:30:50.884" v="600" actId="2711"/>
        <pc:sldMkLst>
          <pc:docMk/>
          <pc:sldMk cId="628157640" sldId="412"/>
        </pc:sldMkLst>
        <pc:spChg chg="add del mod">
          <ac:chgData name="vrishikaa vrishikaa" userId="308e424c5da3799e" providerId="LiveId" clId="{E8CE5A2E-A42E-40C5-9DC5-C9657A1A5DD9}" dt="2025-07-28T17:08:54.644" v="366" actId="1076"/>
          <ac:spMkLst>
            <pc:docMk/>
            <pc:sldMk cId="628157640" sldId="412"/>
            <ac:spMk id="2" creationId="{FA640DFB-7B5E-E149-77A0-B5726C995DB4}"/>
          </ac:spMkLst>
        </pc:spChg>
        <pc:spChg chg="add mod">
          <ac:chgData name="vrishikaa vrishikaa" userId="308e424c5da3799e" providerId="LiveId" clId="{E8CE5A2E-A42E-40C5-9DC5-C9657A1A5DD9}" dt="2025-07-28T17:08:18.221" v="356" actId="14100"/>
          <ac:spMkLst>
            <pc:docMk/>
            <pc:sldMk cId="628157640" sldId="412"/>
            <ac:spMk id="3" creationId="{2656F593-269A-55D0-4262-64403A420274}"/>
          </ac:spMkLst>
        </pc:spChg>
        <pc:spChg chg="add del mod">
          <ac:chgData name="vrishikaa vrishikaa" userId="308e424c5da3799e" providerId="LiveId" clId="{E8CE5A2E-A42E-40C5-9DC5-C9657A1A5DD9}" dt="2025-07-28T17:08:55.477" v="370" actId="20577"/>
          <ac:spMkLst>
            <pc:docMk/>
            <pc:sldMk cId="628157640" sldId="412"/>
            <ac:spMk id="4" creationId="{2B3D7FE5-B547-DAB1-3A08-CE2EB78C1BBF}"/>
          </ac:spMkLst>
        </pc:spChg>
        <pc:spChg chg="add mod">
          <ac:chgData name="vrishikaa vrishikaa" userId="308e424c5da3799e" providerId="LiveId" clId="{E8CE5A2E-A42E-40C5-9DC5-C9657A1A5DD9}" dt="2025-07-28T17:08:18.221" v="356" actId="14100"/>
          <ac:spMkLst>
            <pc:docMk/>
            <pc:sldMk cId="628157640" sldId="412"/>
            <ac:spMk id="5" creationId="{F00CD171-36F6-1306-E060-78A90495B2EF}"/>
          </ac:spMkLst>
        </pc:spChg>
        <pc:spChg chg="add del mod">
          <ac:chgData name="vrishikaa vrishikaa" userId="308e424c5da3799e" providerId="LiveId" clId="{E8CE5A2E-A42E-40C5-9DC5-C9657A1A5DD9}" dt="2025-07-28T17:08:54.896" v="367" actId="21"/>
          <ac:spMkLst>
            <pc:docMk/>
            <pc:sldMk cId="628157640" sldId="412"/>
            <ac:spMk id="6" creationId="{D09DDEFC-D70B-5366-3B20-E6F0E3267A90}"/>
          </ac:spMkLst>
        </pc:spChg>
        <pc:spChg chg="del">
          <ac:chgData name="vrishikaa vrishikaa" userId="308e424c5da3799e" providerId="LiveId" clId="{E8CE5A2E-A42E-40C5-9DC5-C9657A1A5DD9}" dt="2025-07-28T17:10:44.003" v="391" actId="21"/>
          <ac:spMkLst>
            <pc:docMk/>
            <pc:sldMk cId="628157640" sldId="412"/>
            <ac:spMk id="7" creationId="{20B1BC1B-AC4A-EB65-8CF5-5D26FD4B0B3C}"/>
          </ac:spMkLst>
        </pc:spChg>
        <pc:spChg chg="del">
          <ac:chgData name="vrishikaa vrishikaa" userId="308e424c5da3799e" providerId="LiveId" clId="{E8CE5A2E-A42E-40C5-9DC5-C9657A1A5DD9}" dt="2025-07-28T17:10:30.061" v="388" actId="21"/>
          <ac:spMkLst>
            <pc:docMk/>
            <pc:sldMk cId="628157640" sldId="412"/>
            <ac:spMk id="8" creationId="{69C0229F-9773-C22E-36C1-0E971F0D9CA3}"/>
          </ac:spMkLst>
        </pc:spChg>
        <pc:spChg chg="del">
          <ac:chgData name="vrishikaa vrishikaa" userId="308e424c5da3799e" providerId="LiveId" clId="{E8CE5A2E-A42E-40C5-9DC5-C9657A1A5DD9}" dt="2025-07-28T17:10:34.867" v="389" actId="21"/>
          <ac:spMkLst>
            <pc:docMk/>
            <pc:sldMk cId="628157640" sldId="412"/>
            <ac:spMk id="9" creationId="{EE5B6FFC-BD4B-ECF9-A925-0AC68DC02AB6}"/>
          </ac:spMkLst>
        </pc:spChg>
        <pc:spChg chg="add mod">
          <ac:chgData name="vrishikaa vrishikaa" userId="308e424c5da3799e" providerId="LiveId" clId="{E8CE5A2E-A42E-40C5-9DC5-C9657A1A5DD9}" dt="2025-07-28T17:08:18.221" v="356" actId="14100"/>
          <ac:spMkLst>
            <pc:docMk/>
            <pc:sldMk cId="628157640" sldId="412"/>
            <ac:spMk id="10" creationId="{E7EF2567-A098-B5B6-833B-96F00D1D4912}"/>
          </ac:spMkLst>
        </pc:spChg>
        <pc:spChg chg="add del mod">
          <ac:chgData name="vrishikaa vrishikaa" userId="308e424c5da3799e" providerId="LiveId" clId="{E8CE5A2E-A42E-40C5-9DC5-C9657A1A5DD9}" dt="2025-07-28T17:08:55.105" v="368" actId="21"/>
          <ac:spMkLst>
            <pc:docMk/>
            <pc:sldMk cId="628157640" sldId="412"/>
            <ac:spMk id="11" creationId="{8EC22B47-ED67-C828-670A-AE0A5BFD96F4}"/>
          </ac:spMkLst>
        </pc:spChg>
        <pc:spChg chg="mod">
          <ac:chgData name="vrishikaa vrishikaa" userId="308e424c5da3799e" providerId="LiveId" clId="{E8CE5A2E-A42E-40C5-9DC5-C9657A1A5DD9}" dt="2025-07-28T17:17:20.249" v="461" actId="255"/>
          <ac:spMkLst>
            <pc:docMk/>
            <pc:sldMk cId="628157640" sldId="412"/>
            <ac:spMk id="12" creationId="{BFA9D779-8758-2336-6CD0-BB196A7F5ACB}"/>
          </ac:spMkLst>
        </pc:spChg>
        <pc:spChg chg="del">
          <ac:chgData name="vrishikaa vrishikaa" userId="308e424c5da3799e" providerId="LiveId" clId="{E8CE5A2E-A42E-40C5-9DC5-C9657A1A5DD9}" dt="2025-07-28T17:10:39.152" v="390" actId="21"/>
          <ac:spMkLst>
            <pc:docMk/>
            <pc:sldMk cId="628157640" sldId="412"/>
            <ac:spMk id="13" creationId="{227503C4-3B83-C303-E4CD-E64BB70BE844}"/>
          </ac:spMkLst>
        </pc:spChg>
        <pc:spChg chg="add">
          <ac:chgData name="vrishikaa vrishikaa" userId="308e424c5da3799e" providerId="LiveId" clId="{E8CE5A2E-A42E-40C5-9DC5-C9657A1A5DD9}" dt="2025-07-28T17:10:21.733" v="387"/>
          <ac:spMkLst>
            <pc:docMk/>
            <pc:sldMk cId="628157640" sldId="412"/>
            <ac:spMk id="14" creationId="{8CDF4544-194C-6786-B232-8AED9D31140A}"/>
          </ac:spMkLst>
        </pc:spChg>
        <pc:spChg chg="add del mod">
          <ac:chgData name="vrishikaa vrishikaa" userId="308e424c5da3799e" providerId="LiveId" clId="{E8CE5A2E-A42E-40C5-9DC5-C9657A1A5DD9}" dt="2025-07-28T17:10:51.275" v="394" actId="478"/>
          <ac:spMkLst>
            <pc:docMk/>
            <pc:sldMk cId="628157640" sldId="412"/>
            <ac:spMk id="15" creationId="{20B1BC1B-AC4A-EB65-8CF5-5D26FD4B0B3C}"/>
          </ac:spMkLst>
        </pc:spChg>
        <pc:spChg chg="add">
          <ac:chgData name="vrishikaa vrishikaa" userId="308e424c5da3799e" providerId="LiveId" clId="{E8CE5A2E-A42E-40C5-9DC5-C9657A1A5DD9}" dt="2025-07-28T17:11:04.506" v="396"/>
          <ac:spMkLst>
            <pc:docMk/>
            <pc:sldMk cId="628157640" sldId="412"/>
            <ac:spMk id="16" creationId="{601DC7F9-2F7C-AB3C-89F3-822EB1514969}"/>
          </ac:spMkLst>
        </pc:spChg>
        <pc:spChg chg="add mod">
          <ac:chgData name="vrishikaa vrishikaa" userId="308e424c5da3799e" providerId="LiveId" clId="{E8CE5A2E-A42E-40C5-9DC5-C9657A1A5DD9}" dt="2025-07-28T17:11:44.279" v="401" actId="14100"/>
          <ac:spMkLst>
            <pc:docMk/>
            <pc:sldMk cId="628157640" sldId="412"/>
            <ac:spMk id="17" creationId="{ACBFE420-7ED5-E34B-8E11-8C745F84B049}"/>
          </ac:spMkLst>
        </pc:spChg>
        <pc:spChg chg="mod">
          <ac:chgData name="vrishikaa vrishikaa" userId="308e424c5da3799e" providerId="LiveId" clId="{E8CE5A2E-A42E-40C5-9DC5-C9657A1A5DD9}" dt="2025-07-28T17:30:50.884" v="600" actId="2711"/>
          <ac:spMkLst>
            <pc:docMk/>
            <pc:sldMk cId="628157640" sldId="412"/>
            <ac:spMk id="19" creationId="{A19AB614-08B2-E89B-C87D-5F4D4CD2F851}"/>
          </ac:spMkLst>
        </pc:spChg>
      </pc:sldChg>
      <pc:sldChg chg="addSp delSp modSp add mod modClrScheme chgLayout">
        <pc:chgData name="vrishikaa vrishikaa" userId="308e424c5da3799e" providerId="LiveId" clId="{E8CE5A2E-A42E-40C5-9DC5-C9657A1A5DD9}" dt="2025-07-28T17:25:13.249" v="541" actId="700"/>
        <pc:sldMkLst>
          <pc:docMk/>
          <pc:sldMk cId="732698178" sldId="413"/>
        </pc:sldMkLst>
        <pc:spChg chg="add">
          <ac:chgData name="vrishikaa vrishikaa" userId="308e424c5da3799e" providerId="LiveId" clId="{E8CE5A2E-A42E-40C5-9DC5-C9657A1A5DD9}" dt="2025-07-28T17:19:50.837" v="509"/>
          <ac:spMkLst>
            <pc:docMk/>
            <pc:sldMk cId="732698178" sldId="413"/>
            <ac:spMk id="2" creationId="{0D6D5F66-B687-A2F2-DFBF-20678B2532C0}"/>
          </ac:spMkLst>
        </pc:spChg>
        <pc:spChg chg="add mod">
          <ac:chgData name="vrishikaa vrishikaa" userId="308e424c5da3799e" providerId="LiveId" clId="{E8CE5A2E-A42E-40C5-9DC5-C9657A1A5DD9}" dt="2025-07-28T17:20:17.572" v="514"/>
          <ac:spMkLst>
            <pc:docMk/>
            <pc:sldMk cId="732698178" sldId="413"/>
            <ac:spMk id="3" creationId="{EA5B09DB-AC77-CA2B-BFA8-571DD44D723E}"/>
          </ac:spMkLst>
        </pc:spChg>
        <pc:spChg chg="add mod">
          <ac:chgData name="vrishikaa vrishikaa" userId="308e424c5da3799e" providerId="LiveId" clId="{E8CE5A2E-A42E-40C5-9DC5-C9657A1A5DD9}" dt="2025-07-28T17:22:38.002" v="534" actId="20577"/>
          <ac:spMkLst>
            <pc:docMk/>
            <pc:sldMk cId="732698178" sldId="413"/>
            <ac:spMk id="4" creationId="{30156978-0BD3-7AEA-1CF1-6BDE506AFD92}"/>
          </ac:spMkLst>
        </pc:spChg>
        <pc:spChg chg="del">
          <ac:chgData name="vrishikaa vrishikaa" userId="308e424c5da3799e" providerId="LiveId" clId="{E8CE5A2E-A42E-40C5-9DC5-C9657A1A5DD9}" dt="2025-07-28T17:20:02.392" v="510" actId="21"/>
          <ac:spMkLst>
            <pc:docMk/>
            <pc:sldMk cId="732698178" sldId="413"/>
            <ac:spMk id="7" creationId="{22C813B3-A436-AA1E-0F8F-CF911F16F206}"/>
          </ac:spMkLst>
        </pc:spChg>
        <pc:spChg chg="del">
          <ac:chgData name="vrishikaa vrishikaa" userId="308e424c5da3799e" providerId="LiveId" clId="{E8CE5A2E-A42E-40C5-9DC5-C9657A1A5DD9}" dt="2025-07-28T17:20:07.079" v="511" actId="21"/>
          <ac:spMkLst>
            <pc:docMk/>
            <pc:sldMk cId="732698178" sldId="413"/>
            <ac:spMk id="8" creationId="{C78A62A0-1A94-E43F-044D-9982B66AC9D2}"/>
          </ac:spMkLst>
        </pc:spChg>
        <pc:spChg chg="del">
          <ac:chgData name="vrishikaa vrishikaa" userId="308e424c5da3799e" providerId="LiveId" clId="{E8CE5A2E-A42E-40C5-9DC5-C9657A1A5DD9}" dt="2025-07-28T17:20:11.023" v="512" actId="21"/>
          <ac:spMkLst>
            <pc:docMk/>
            <pc:sldMk cId="732698178" sldId="413"/>
            <ac:spMk id="9" creationId="{CF36F81A-552E-F0A7-C4A5-A0E59B44FF56}"/>
          </ac:spMkLst>
        </pc:spChg>
        <pc:spChg chg="mod ord">
          <ac:chgData name="vrishikaa vrishikaa" userId="308e424c5da3799e" providerId="LiveId" clId="{E8CE5A2E-A42E-40C5-9DC5-C9657A1A5DD9}" dt="2025-07-28T17:25:13.249" v="541" actId="700"/>
          <ac:spMkLst>
            <pc:docMk/>
            <pc:sldMk cId="732698178" sldId="413"/>
            <ac:spMk id="12" creationId="{1C72C84D-DE21-E064-423D-5253ACE6A477}"/>
          </ac:spMkLst>
        </pc:spChg>
        <pc:spChg chg="del">
          <ac:chgData name="vrishikaa vrishikaa" userId="308e424c5da3799e" providerId="LiveId" clId="{E8CE5A2E-A42E-40C5-9DC5-C9657A1A5DD9}" dt="2025-07-28T17:20:15.610" v="513" actId="21"/>
          <ac:spMkLst>
            <pc:docMk/>
            <pc:sldMk cId="732698178" sldId="413"/>
            <ac:spMk id="13" creationId="{EA5B09DB-AC77-CA2B-BFA8-571DD44D723E}"/>
          </ac:spMkLst>
        </pc:spChg>
        <pc:spChg chg="mod ord">
          <ac:chgData name="vrishikaa vrishikaa" userId="308e424c5da3799e" providerId="LiveId" clId="{E8CE5A2E-A42E-40C5-9DC5-C9657A1A5DD9}" dt="2025-07-28T17:25:13.249" v="541" actId="700"/>
          <ac:spMkLst>
            <pc:docMk/>
            <pc:sldMk cId="732698178" sldId="413"/>
            <ac:spMk id="19" creationId="{2001900D-D83A-C1E2-CF78-83F71560F1CE}"/>
          </ac:spMkLst>
        </pc:spChg>
      </pc:sldChg>
      <pc:sldChg chg="addSp delSp modSp new mod">
        <pc:chgData name="vrishikaa vrishikaa" userId="308e424c5da3799e" providerId="LiveId" clId="{E8CE5A2E-A42E-40C5-9DC5-C9657A1A5DD9}" dt="2025-07-28T17:42:45.943" v="809" actId="21"/>
        <pc:sldMkLst>
          <pc:docMk/>
          <pc:sldMk cId="3449279818" sldId="414"/>
        </pc:sldMkLst>
        <pc:spChg chg="mod">
          <ac:chgData name="vrishikaa vrishikaa" userId="308e424c5da3799e" providerId="LiveId" clId="{E8CE5A2E-A42E-40C5-9DC5-C9657A1A5DD9}" dt="2025-07-28T17:26:01.474" v="551" actId="14100"/>
          <ac:spMkLst>
            <pc:docMk/>
            <pc:sldMk cId="3449279818" sldId="414"/>
            <ac:spMk id="2" creationId="{C4DD54DB-B2C4-3C0E-23FC-56EBDC62AE75}"/>
          </ac:spMkLst>
        </pc:spChg>
        <pc:spChg chg="mod">
          <ac:chgData name="vrishikaa vrishikaa" userId="308e424c5da3799e" providerId="LiveId" clId="{E8CE5A2E-A42E-40C5-9DC5-C9657A1A5DD9}" dt="2025-07-28T17:32:43.939" v="610" actId="404"/>
          <ac:spMkLst>
            <pc:docMk/>
            <pc:sldMk cId="3449279818" sldId="414"/>
            <ac:spMk id="3" creationId="{B53479DE-4CAC-0F98-7A6A-3C8992DF5857}"/>
          </ac:spMkLst>
        </pc:spChg>
        <pc:spChg chg="del">
          <ac:chgData name="vrishikaa vrishikaa" userId="308e424c5da3799e" providerId="LiveId" clId="{E8CE5A2E-A42E-40C5-9DC5-C9657A1A5DD9}" dt="2025-07-28T17:42:36.588" v="807" actId="21"/>
          <ac:spMkLst>
            <pc:docMk/>
            <pc:sldMk cId="3449279818" sldId="414"/>
            <ac:spMk id="4" creationId="{2253BB24-0350-247F-DFB8-BF8CE0F22254}"/>
          </ac:spMkLst>
        </pc:spChg>
        <pc:spChg chg="del">
          <ac:chgData name="vrishikaa vrishikaa" userId="308e424c5da3799e" providerId="LiveId" clId="{E8CE5A2E-A42E-40C5-9DC5-C9657A1A5DD9}" dt="2025-07-28T17:42:41.421" v="808" actId="21"/>
          <ac:spMkLst>
            <pc:docMk/>
            <pc:sldMk cId="3449279818" sldId="414"/>
            <ac:spMk id="5" creationId="{78E6CEC5-DDC3-FF73-D68D-B76DCA7F8734}"/>
          </ac:spMkLst>
        </pc:spChg>
        <pc:spChg chg="del">
          <ac:chgData name="vrishikaa vrishikaa" userId="308e424c5da3799e" providerId="LiveId" clId="{E8CE5A2E-A42E-40C5-9DC5-C9657A1A5DD9}" dt="2025-07-28T17:42:45.943" v="809" actId="21"/>
          <ac:spMkLst>
            <pc:docMk/>
            <pc:sldMk cId="3449279818" sldId="414"/>
            <ac:spMk id="6" creationId="{09A8FE08-C1AE-1ABE-AAB9-EF0432064B1F}"/>
          </ac:spMkLst>
        </pc:spChg>
        <pc:spChg chg="add">
          <ac:chgData name="vrishikaa vrishikaa" userId="308e424c5da3799e" providerId="LiveId" clId="{E8CE5A2E-A42E-40C5-9DC5-C9657A1A5DD9}" dt="2025-07-28T17:27:12.725" v="552"/>
          <ac:spMkLst>
            <pc:docMk/>
            <pc:sldMk cId="3449279818" sldId="414"/>
            <ac:spMk id="7" creationId="{0BD826E0-65CE-EB1B-5F14-C520E78DA4FF}"/>
          </ac:spMkLst>
        </pc:spChg>
        <pc:spChg chg="add">
          <ac:chgData name="vrishikaa vrishikaa" userId="308e424c5da3799e" providerId="LiveId" clId="{E8CE5A2E-A42E-40C5-9DC5-C9657A1A5DD9}" dt="2025-07-28T17:27:12.725" v="552"/>
          <ac:spMkLst>
            <pc:docMk/>
            <pc:sldMk cId="3449279818" sldId="414"/>
            <ac:spMk id="8" creationId="{54F0C59A-D04D-BF48-8148-111F68A9C60D}"/>
          </ac:spMkLst>
        </pc:spChg>
        <pc:spChg chg="add">
          <ac:chgData name="vrishikaa vrishikaa" userId="308e424c5da3799e" providerId="LiveId" clId="{E8CE5A2E-A42E-40C5-9DC5-C9657A1A5DD9}" dt="2025-07-28T17:27:12.725" v="552"/>
          <ac:spMkLst>
            <pc:docMk/>
            <pc:sldMk cId="3449279818" sldId="414"/>
            <ac:spMk id="9" creationId="{12D85C08-735E-E11E-4331-E440877371B5}"/>
          </ac:spMkLst>
        </pc:spChg>
        <pc:spChg chg="add">
          <ac:chgData name="vrishikaa vrishikaa" userId="308e424c5da3799e" providerId="LiveId" clId="{E8CE5A2E-A42E-40C5-9DC5-C9657A1A5DD9}" dt="2025-07-28T17:27:12.725" v="552"/>
          <ac:spMkLst>
            <pc:docMk/>
            <pc:sldMk cId="3449279818" sldId="414"/>
            <ac:spMk id="10" creationId="{3BAFCA3B-716C-446C-CB42-7871512DA285}"/>
          </ac:spMkLst>
        </pc:spChg>
        <pc:spChg chg="add">
          <ac:chgData name="vrishikaa vrishikaa" userId="308e424c5da3799e" providerId="LiveId" clId="{E8CE5A2E-A42E-40C5-9DC5-C9657A1A5DD9}" dt="2025-07-28T17:27:12.725" v="552"/>
          <ac:spMkLst>
            <pc:docMk/>
            <pc:sldMk cId="3449279818" sldId="414"/>
            <ac:spMk id="11" creationId="{D92AB5F7-4A21-0D57-586D-7FF77837E12E}"/>
          </ac:spMkLst>
        </pc:spChg>
        <pc:spChg chg="add">
          <ac:chgData name="vrishikaa vrishikaa" userId="308e424c5da3799e" providerId="LiveId" clId="{E8CE5A2E-A42E-40C5-9DC5-C9657A1A5DD9}" dt="2025-07-28T17:27:12.725" v="552"/>
          <ac:spMkLst>
            <pc:docMk/>
            <pc:sldMk cId="3449279818" sldId="414"/>
            <ac:spMk id="12" creationId="{507F40DD-87AA-9AA1-0D81-D76F2390468F}"/>
          </ac:spMkLst>
        </pc:spChg>
        <pc:spChg chg="add">
          <ac:chgData name="vrishikaa vrishikaa" userId="308e424c5da3799e" providerId="LiveId" clId="{E8CE5A2E-A42E-40C5-9DC5-C9657A1A5DD9}" dt="2025-07-28T17:27:12.725" v="552"/>
          <ac:spMkLst>
            <pc:docMk/>
            <pc:sldMk cId="3449279818" sldId="414"/>
            <ac:spMk id="13" creationId="{B45BB969-1411-FE8C-5546-9A67273EE87D}"/>
          </ac:spMkLst>
        </pc:spChg>
        <pc:spChg chg="add">
          <ac:chgData name="vrishikaa vrishikaa" userId="308e424c5da3799e" providerId="LiveId" clId="{E8CE5A2E-A42E-40C5-9DC5-C9657A1A5DD9}" dt="2025-07-28T17:27:12.725" v="552"/>
          <ac:spMkLst>
            <pc:docMk/>
            <pc:sldMk cId="3449279818" sldId="414"/>
            <ac:spMk id="14" creationId="{307C0312-4294-A461-CDB8-6E194DE28A53}"/>
          </ac:spMkLst>
        </pc:spChg>
        <pc:spChg chg="add">
          <ac:chgData name="vrishikaa vrishikaa" userId="308e424c5da3799e" providerId="LiveId" clId="{E8CE5A2E-A42E-40C5-9DC5-C9657A1A5DD9}" dt="2025-07-28T17:27:12.725" v="552"/>
          <ac:spMkLst>
            <pc:docMk/>
            <pc:sldMk cId="3449279818" sldId="414"/>
            <ac:spMk id="15" creationId="{FDC06CCA-EBE8-0ADD-0FB5-58D02A9EA47D}"/>
          </ac:spMkLst>
        </pc:spChg>
        <pc:spChg chg="add">
          <ac:chgData name="vrishikaa vrishikaa" userId="308e424c5da3799e" providerId="LiveId" clId="{E8CE5A2E-A42E-40C5-9DC5-C9657A1A5DD9}" dt="2025-07-28T17:27:12.725" v="552"/>
          <ac:spMkLst>
            <pc:docMk/>
            <pc:sldMk cId="3449279818" sldId="414"/>
            <ac:spMk id="17" creationId="{D5C48019-78CB-EF32-DC62-DFDD5F5E3A33}"/>
          </ac:spMkLst>
        </pc:spChg>
      </pc:sldChg>
      <pc:sldChg chg="delSp modSp new mod ord">
        <pc:chgData name="vrishikaa vrishikaa" userId="308e424c5da3799e" providerId="LiveId" clId="{E8CE5A2E-A42E-40C5-9DC5-C9657A1A5DD9}" dt="2025-07-28T17:41:14.489" v="802" actId="21"/>
        <pc:sldMkLst>
          <pc:docMk/>
          <pc:sldMk cId="2034465624" sldId="415"/>
        </pc:sldMkLst>
        <pc:spChg chg="mod">
          <ac:chgData name="vrishikaa vrishikaa" userId="308e424c5da3799e" providerId="LiveId" clId="{E8CE5A2E-A42E-40C5-9DC5-C9657A1A5DD9}" dt="2025-07-28T17:39:55.027" v="729" actId="14100"/>
          <ac:spMkLst>
            <pc:docMk/>
            <pc:sldMk cId="2034465624" sldId="415"/>
            <ac:spMk id="2" creationId="{E90975D1-1DB2-6611-8F99-89F6D6C135B4}"/>
          </ac:spMkLst>
        </pc:spChg>
        <pc:spChg chg="del">
          <ac:chgData name="vrishikaa vrishikaa" userId="308e424c5da3799e" providerId="LiveId" clId="{E8CE5A2E-A42E-40C5-9DC5-C9657A1A5DD9}" dt="2025-07-28T17:41:14.489" v="802" actId="21"/>
          <ac:spMkLst>
            <pc:docMk/>
            <pc:sldMk cId="2034465624" sldId="415"/>
            <ac:spMk id="3" creationId="{0EC50EDA-FD10-40DC-2452-6CEB01BCC564}"/>
          </ac:spMkLst>
        </pc:spChg>
        <pc:spChg chg="del">
          <ac:chgData name="vrishikaa vrishikaa" userId="308e424c5da3799e" providerId="LiveId" clId="{E8CE5A2E-A42E-40C5-9DC5-C9657A1A5DD9}" dt="2025-07-28T17:40:50.687" v="800" actId="21"/>
          <ac:spMkLst>
            <pc:docMk/>
            <pc:sldMk cId="2034465624" sldId="415"/>
            <ac:spMk id="4" creationId="{B48F2809-A3EC-BD75-494E-2A88DEA5938E}"/>
          </ac:spMkLst>
        </pc:spChg>
        <pc:spChg chg="del">
          <ac:chgData name="vrishikaa vrishikaa" userId="308e424c5da3799e" providerId="LiveId" clId="{E8CE5A2E-A42E-40C5-9DC5-C9657A1A5DD9}" dt="2025-07-28T17:41:09.587" v="801" actId="21"/>
          <ac:spMkLst>
            <pc:docMk/>
            <pc:sldMk cId="2034465624" sldId="415"/>
            <ac:spMk id="5" creationId="{98173395-65A2-CAE7-5CB0-C604FD1F4102}"/>
          </ac:spMkLst>
        </pc:spChg>
        <pc:spChg chg="mod">
          <ac:chgData name="vrishikaa vrishikaa" userId="308e424c5da3799e" providerId="LiveId" clId="{E8CE5A2E-A42E-40C5-9DC5-C9657A1A5DD9}" dt="2025-07-28T17:40:44.122" v="799" actId="20577"/>
          <ac:spMkLst>
            <pc:docMk/>
            <pc:sldMk cId="2034465624" sldId="415"/>
            <ac:spMk id="6" creationId="{36639F90-4937-948C-D9AB-7089F15852D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7/28/2025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don’t have designer IDs since they were based off the default master slides already in the deck. </a:t>
            </a:r>
          </a:p>
        </p:txBody>
      </p:sp>
      <p:sp>
        <p:nvSpPr>
          <p:cNvPr id="4" name="Slide Number Placeholder 3"/>
          <p:cNvSpPr>
            <a:spLocks noGrp="1"/>
          </p:cNvSpPr>
          <p:nvPr>
            <p:ph type="sldNum" sz="quarter" idx="5"/>
          </p:nvPr>
        </p:nvSpPr>
        <p:spPr/>
        <p:txBody>
          <a:bodyPr/>
          <a:lstStyle/>
          <a:p>
            <a:fld id="{0D0EDF81-139F-488C-872B-4720FBA6BF98}" type="slidenum">
              <a:rPr lang="en-US" smtClean="0"/>
              <a:t>5</a:t>
            </a:fld>
            <a:endParaRPr lang="en-US" dirty="0"/>
          </a:p>
        </p:txBody>
      </p:sp>
    </p:spTree>
    <p:extLst>
      <p:ext uri="{BB962C8B-B14F-4D97-AF65-F5344CB8AC3E}">
        <p14:creationId xmlns:p14="http://schemas.microsoft.com/office/powerpoint/2010/main" val="3531483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C882A-C9ED-9C33-4C8D-9DDED527C9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F1E3EE-DDCE-E60A-CA22-8FD3A6107A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AD040B-A33A-1921-33EA-72EECA467184}"/>
              </a:ext>
            </a:extLst>
          </p:cNvPr>
          <p:cNvSpPr>
            <a:spLocks noGrp="1"/>
          </p:cNvSpPr>
          <p:nvPr>
            <p:ph type="body" idx="1"/>
          </p:nvPr>
        </p:nvSpPr>
        <p:spPr/>
        <p:txBody>
          <a:bodyPr/>
          <a:lstStyle/>
          <a:p>
            <a:r>
              <a:rPr lang="en-US" dirty="0"/>
              <a:t>(These don’t have designer IDs since they were based off the default master slides already in the deck. </a:t>
            </a:r>
          </a:p>
        </p:txBody>
      </p:sp>
      <p:sp>
        <p:nvSpPr>
          <p:cNvPr id="4" name="Slide Number Placeholder 3">
            <a:extLst>
              <a:ext uri="{FF2B5EF4-FFF2-40B4-BE49-F238E27FC236}">
                <a16:creationId xmlns:a16="http://schemas.microsoft.com/office/drawing/2014/main" id="{E721F632-C0F9-0ABD-2B6F-FCA5F6B7EE6A}"/>
              </a:ext>
            </a:extLst>
          </p:cNvPr>
          <p:cNvSpPr>
            <a:spLocks noGrp="1"/>
          </p:cNvSpPr>
          <p:nvPr>
            <p:ph type="sldNum" sz="quarter" idx="5"/>
          </p:nvPr>
        </p:nvSpPr>
        <p:spPr/>
        <p:txBody>
          <a:bodyPr/>
          <a:lstStyle/>
          <a:p>
            <a:fld id="{0D0EDF81-139F-488C-872B-4720FBA6BF98}" type="slidenum">
              <a:rPr lang="en-US" smtClean="0"/>
              <a:t>6</a:t>
            </a:fld>
            <a:endParaRPr lang="en-US" dirty="0"/>
          </a:p>
        </p:txBody>
      </p:sp>
    </p:spTree>
    <p:extLst>
      <p:ext uri="{BB962C8B-B14F-4D97-AF65-F5344CB8AC3E}">
        <p14:creationId xmlns:p14="http://schemas.microsoft.com/office/powerpoint/2010/main" val="3254086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06F60-DA56-3861-5E51-BACD7E086F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DF9907-5E4C-C629-C0C0-64D4CA0DE3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8C9A27-B2B1-5E41-EB5F-46A160B19AED}"/>
              </a:ext>
            </a:extLst>
          </p:cNvPr>
          <p:cNvSpPr>
            <a:spLocks noGrp="1"/>
          </p:cNvSpPr>
          <p:nvPr>
            <p:ph type="body" idx="1"/>
          </p:nvPr>
        </p:nvSpPr>
        <p:spPr/>
        <p:txBody>
          <a:bodyPr/>
          <a:lstStyle/>
          <a:p>
            <a:r>
              <a:rPr lang="en-US" dirty="0"/>
              <a:t>(These don’t have designer IDs since they were based off the default master slides already in the deck. </a:t>
            </a:r>
          </a:p>
        </p:txBody>
      </p:sp>
      <p:sp>
        <p:nvSpPr>
          <p:cNvPr id="4" name="Slide Number Placeholder 3">
            <a:extLst>
              <a:ext uri="{FF2B5EF4-FFF2-40B4-BE49-F238E27FC236}">
                <a16:creationId xmlns:a16="http://schemas.microsoft.com/office/drawing/2014/main" id="{1A95077C-51AA-C933-6BB1-FD97421A0183}"/>
              </a:ext>
            </a:extLst>
          </p:cNvPr>
          <p:cNvSpPr>
            <a:spLocks noGrp="1"/>
          </p:cNvSpPr>
          <p:nvPr>
            <p:ph type="sldNum" sz="quarter" idx="5"/>
          </p:nvPr>
        </p:nvSpPr>
        <p:spPr/>
        <p:txBody>
          <a:bodyPr/>
          <a:lstStyle/>
          <a:p>
            <a:fld id="{0D0EDF81-139F-488C-872B-4720FBA6BF98}" type="slidenum">
              <a:rPr lang="en-US" smtClean="0"/>
              <a:t>7</a:t>
            </a:fld>
            <a:endParaRPr lang="en-US" dirty="0"/>
          </a:p>
        </p:txBody>
      </p:sp>
    </p:spTree>
    <p:extLst>
      <p:ext uri="{BB962C8B-B14F-4D97-AF65-F5344CB8AC3E}">
        <p14:creationId xmlns:p14="http://schemas.microsoft.com/office/powerpoint/2010/main" val="34472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49417C-B0F9-F5B7-F85D-773D0316A9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7CF243-6DF1-237D-0D55-7ED188952E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8BA9E7-AFB1-3641-B369-F51AD818BED9}"/>
              </a:ext>
            </a:extLst>
          </p:cNvPr>
          <p:cNvSpPr>
            <a:spLocks noGrp="1"/>
          </p:cNvSpPr>
          <p:nvPr>
            <p:ph type="body" idx="1"/>
          </p:nvPr>
        </p:nvSpPr>
        <p:spPr/>
        <p:txBody>
          <a:bodyPr/>
          <a:lstStyle/>
          <a:p>
            <a:r>
              <a:rPr lang="en-US" dirty="0"/>
              <a:t>(These don’t have designer IDs since they were based off the default master slides already in the deck. </a:t>
            </a:r>
          </a:p>
        </p:txBody>
      </p:sp>
      <p:sp>
        <p:nvSpPr>
          <p:cNvPr id="4" name="Slide Number Placeholder 3">
            <a:extLst>
              <a:ext uri="{FF2B5EF4-FFF2-40B4-BE49-F238E27FC236}">
                <a16:creationId xmlns:a16="http://schemas.microsoft.com/office/drawing/2014/main" id="{31D83A83-8B7A-0701-4F34-447357CCBBE5}"/>
              </a:ext>
            </a:extLst>
          </p:cNvPr>
          <p:cNvSpPr>
            <a:spLocks noGrp="1"/>
          </p:cNvSpPr>
          <p:nvPr>
            <p:ph type="sldNum" sz="quarter" idx="5"/>
          </p:nvPr>
        </p:nvSpPr>
        <p:spPr/>
        <p:txBody>
          <a:bodyPr/>
          <a:lstStyle/>
          <a:p>
            <a:fld id="{0D0EDF81-139F-488C-872B-4720FBA6BF98}" type="slidenum">
              <a:rPr lang="en-US" smtClean="0"/>
              <a:t>8</a:t>
            </a:fld>
            <a:endParaRPr lang="en-US" dirty="0"/>
          </a:p>
        </p:txBody>
      </p:sp>
    </p:spTree>
    <p:extLst>
      <p:ext uri="{BB962C8B-B14F-4D97-AF65-F5344CB8AC3E}">
        <p14:creationId xmlns:p14="http://schemas.microsoft.com/office/powerpoint/2010/main" val="1976641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a:xfrm>
            <a:off x="1298448" y="1673352"/>
            <a:ext cx="10780776" cy="3511296"/>
          </a:xfrm>
        </p:spPr>
        <p:txBody>
          <a:bodyPr>
            <a:normAutofit/>
          </a:bodyPr>
          <a:lstStyle/>
          <a:p>
            <a:pPr algn="ctr"/>
            <a:r>
              <a:rPr lang="en-US" sz="3600" b="1" i="0" dirty="0">
                <a:solidFill>
                  <a:schemeClr val="tx1"/>
                </a:solidFill>
                <a:latin typeface="Algerian" panose="04020705040A02060702" pitchFamily="82" charset="0"/>
              </a:rPr>
              <a:t>Gender-Smart Mobility: Analyzing Female Rider Trends in Indian Ride-Hailing Platforms</a:t>
            </a:r>
            <a:endParaRPr lang="en-US" sz="3600" b="1" dirty="0">
              <a:solidFill>
                <a:schemeClr val="tx1"/>
              </a:solidFill>
              <a:latin typeface="Algerian" panose="04020705040A02060702" pitchFamily="82" charset="0"/>
            </a:endParaRPr>
          </a:p>
        </p:txBody>
      </p:sp>
      <p:sp>
        <p:nvSpPr>
          <p:cNvPr id="3" name="Subtitle 2">
            <a:extLst>
              <a:ext uri="{FF2B5EF4-FFF2-40B4-BE49-F238E27FC236}">
                <a16:creationId xmlns:a16="http://schemas.microsoft.com/office/drawing/2014/main" id="{EF5D29EF-CFED-41EF-9138-BE844655F339}"/>
              </a:ext>
            </a:extLst>
          </p:cNvPr>
          <p:cNvSpPr>
            <a:spLocks noGrp="1"/>
          </p:cNvSpPr>
          <p:nvPr>
            <p:ph type="subTitle" idx="1"/>
          </p:nvPr>
        </p:nvSpPr>
        <p:spPr>
          <a:xfrm>
            <a:off x="7772400" y="4517136"/>
            <a:ext cx="3739896" cy="2578608"/>
          </a:xfrm>
        </p:spPr>
        <p:txBody>
          <a:bodyPr>
            <a:normAutofit/>
          </a:bodyPr>
          <a:lstStyle/>
          <a:p>
            <a:r>
              <a:rPr lang="en-US" sz="2000" b="1" dirty="0">
                <a:latin typeface="Agency FB" panose="020B0503020202020204" pitchFamily="34" charset="0"/>
              </a:rPr>
              <a:t>Done By:</a:t>
            </a:r>
          </a:p>
          <a:p>
            <a:r>
              <a:rPr lang="en-US" sz="2000" dirty="0">
                <a:latin typeface="Agency FB" panose="020B0503020202020204" pitchFamily="34" charset="0"/>
              </a:rPr>
              <a:t>Vrishikaa Krishna Moorthy </a:t>
            </a:r>
          </a:p>
        </p:txBody>
      </p:sp>
      <p:pic>
        <p:nvPicPr>
          <p:cNvPr id="5" name="Picture 4">
            <a:extLst>
              <a:ext uri="{FF2B5EF4-FFF2-40B4-BE49-F238E27FC236}">
                <a16:creationId xmlns:a16="http://schemas.microsoft.com/office/drawing/2014/main" id="{958F9AC7-8640-7726-B118-088BCA999CD0}"/>
              </a:ext>
            </a:extLst>
          </p:cNvPr>
          <p:cNvPicPr>
            <a:picLocks noChangeAspect="1"/>
          </p:cNvPicPr>
          <p:nvPr/>
        </p:nvPicPr>
        <p:blipFill>
          <a:blip r:embed="rId2"/>
          <a:stretch>
            <a:fillRect/>
          </a:stretch>
        </p:blipFill>
        <p:spPr>
          <a:xfrm>
            <a:off x="374904" y="2496312"/>
            <a:ext cx="1216152" cy="1294830"/>
          </a:xfrm>
          <a:prstGeom prst="rect">
            <a:avLst/>
          </a:prstGeom>
        </p:spPr>
      </p:pic>
    </p:spTree>
    <p:extLst>
      <p:ext uri="{BB962C8B-B14F-4D97-AF65-F5344CB8AC3E}">
        <p14:creationId xmlns:p14="http://schemas.microsoft.com/office/powerpoint/2010/main" val="207476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woman standing in front of rack of clothing">
            <a:extLst>
              <a:ext uri="{FF2B5EF4-FFF2-40B4-BE49-F238E27FC236}">
                <a16:creationId xmlns:a16="http://schemas.microsoft.com/office/drawing/2014/main" id="{7559ED0A-57D2-475A-80AA-FDDB6E882B4A}"/>
              </a:ext>
            </a:extLst>
          </p:cNvPr>
          <p:cNvPicPr>
            <a:picLocks noGrp="1" noChangeAspect="1"/>
          </p:cNvPicPr>
          <p:nvPr>
            <p:ph type="pic" sz="quarter" idx="13"/>
          </p:nvPr>
        </p:nvPicPr>
        <p:blipFill rotWithShape="1">
          <a:blip r:embed="rId2"/>
          <a:srcRect t="64" b="64"/>
          <a:stretch/>
        </p:blipFill>
        <p:spPr/>
      </p:pic>
      <p:sp>
        <p:nvSpPr>
          <p:cNvPr id="4" name="Title 3">
            <a:extLst>
              <a:ext uri="{FF2B5EF4-FFF2-40B4-BE49-F238E27FC236}">
                <a16:creationId xmlns:a16="http://schemas.microsoft.com/office/drawing/2014/main" id="{80D2FA59-42D1-4596-BADF-65EE2EECB2F4}"/>
              </a:ext>
            </a:extLst>
          </p:cNvPr>
          <p:cNvSpPr>
            <a:spLocks noGrp="1"/>
          </p:cNvSpPr>
          <p:nvPr>
            <p:ph type="title"/>
          </p:nvPr>
        </p:nvSpPr>
        <p:spPr>
          <a:xfrm>
            <a:off x="6096000" y="210312"/>
            <a:ext cx="5590032" cy="1216152"/>
          </a:xfrm>
        </p:spPr>
        <p:txBody>
          <a:bodyPr>
            <a:normAutofit/>
          </a:bodyPr>
          <a:lstStyle/>
          <a:p>
            <a:pPr algn="ctr"/>
            <a:r>
              <a:rPr lang="en-US" sz="2400" b="1" dirty="0">
                <a:latin typeface="Algerian" panose="04020705040A02060702" pitchFamily="82" charset="0"/>
              </a:rPr>
              <a:t>Businesses Statergy &amp; Innovation </a:t>
            </a:r>
          </a:p>
        </p:txBody>
      </p:sp>
      <p:sp>
        <p:nvSpPr>
          <p:cNvPr id="5" name="Content Placeholder 4">
            <a:extLst>
              <a:ext uri="{FF2B5EF4-FFF2-40B4-BE49-F238E27FC236}">
                <a16:creationId xmlns:a16="http://schemas.microsoft.com/office/drawing/2014/main" id="{708C1B7C-03BA-4C6C-B759-6DAB6A63B451}"/>
              </a:ext>
            </a:extLst>
          </p:cNvPr>
          <p:cNvSpPr>
            <a:spLocks noGrp="1"/>
          </p:cNvSpPr>
          <p:nvPr>
            <p:ph idx="1"/>
          </p:nvPr>
        </p:nvSpPr>
        <p:spPr>
          <a:xfrm>
            <a:off x="5449824" y="1636776"/>
            <a:ext cx="6297160" cy="4544568"/>
          </a:xfrm>
        </p:spPr>
        <p:txBody>
          <a:bodyPr>
            <a:normAutofit fontScale="55000" lnSpcReduction="20000"/>
          </a:bodyPr>
          <a:lstStyle/>
          <a:p>
            <a:r>
              <a:rPr lang="en-US" sz="2600" dirty="0">
                <a:latin typeface="Arial" panose="020B0604020202020204" pitchFamily="34" charset="0"/>
                <a:cs typeface="Arial" panose="020B0604020202020204" pitchFamily="34" charset="0"/>
              </a:rPr>
              <a:t>✅ </a:t>
            </a:r>
            <a:r>
              <a:rPr lang="en-US" sz="2600" b="1" dirty="0">
                <a:latin typeface="Arial" panose="020B0604020202020204" pitchFamily="34" charset="0"/>
                <a:cs typeface="Arial" panose="020B0604020202020204" pitchFamily="34" charset="0"/>
              </a:rPr>
              <a:t> Women-Only Ride Mode</a:t>
            </a:r>
            <a:br>
              <a:rPr lang="en-US" sz="2600" dirty="0">
                <a:latin typeface="Arial" panose="020B0604020202020204" pitchFamily="34" charset="0"/>
                <a:cs typeface="Arial" panose="020B0604020202020204" pitchFamily="34" charset="0"/>
              </a:rPr>
            </a:br>
            <a:r>
              <a:rPr lang="en-US" sz="2600" dirty="0">
                <a:latin typeface="Arial" panose="020B0604020202020204" pitchFamily="34" charset="0"/>
                <a:cs typeface="Arial" panose="020B0604020202020204" pitchFamily="34" charset="0"/>
              </a:rPr>
              <a:t>Launch female-only ride options to boost safety and comfort.</a:t>
            </a:r>
          </a:p>
          <a:p>
            <a:r>
              <a:rPr lang="en-US" sz="2600" dirty="0">
                <a:latin typeface="Arial" panose="020B0604020202020204" pitchFamily="34" charset="0"/>
                <a:cs typeface="Arial" panose="020B0604020202020204" pitchFamily="34" charset="0"/>
              </a:rPr>
              <a:t>✅ </a:t>
            </a:r>
            <a:r>
              <a:rPr lang="en-US" sz="2600" b="1" dirty="0">
                <a:latin typeface="Arial" panose="020B0604020202020204" pitchFamily="34" charset="0"/>
                <a:cs typeface="Arial" panose="020B0604020202020204" pitchFamily="34" charset="0"/>
              </a:rPr>
              <a:t> Real-Time Safety Monitoring (AI-Powered)</a:t>
            </a:r>
            <a:br>
              <a:rPr lang="en-US" sz="2600" dirty="0">
                <a:latin typeface="Arial" panose="020B0604020202020204" pitchFamily="34" charset="0"/>
                <a:cs typeface="Arial" panose="020B0604020202020204" pitchFamily="34" charset="0"/>
              </a:rPr>
            </a:br>
            <a:r>
              <a:rPr lang="en-US" sz="2600" dirty="0">
                <a:latin typeface="Arial" panose="020B0604020202020204" pitchFamily="34" charset="0"/>
                <a:cs typeface="Arial" panose="020B0604020202020204" pitchFamily="34" charset="0"/>
              </a:rPr>
              <a:t>Detect route deviation and idle behavior with automated alerts.</a:t>
            </a:r>
          </a:p>
          <a:p>
            <a:r>
              <a:rPr lang="en-US" sz="2600" dirty="0">
                <a:latin typeface="Arial" panose="020B0604020202020204" pitchFamily="34" charset="0"/>
                <a:cs typeface="Arial" panose="020B0604020202020204" pitchFamily="34" charset="0"/>
              </a:rPr>
              <a:t>✅ </a:t>
            </a:r>
            <a:r>
              <a:rPr lang="en-US" sz="2600" b="1" dirty="0">
                <a:latin typeface="Arial" panose="020B0604020202020204" pitchFamily="34" charset="0"/>
                <a:cs typeface="Arial" panose="020B0604020202020204" pitchFamily="34" charset="0"/>
              </a:rPr>
              <a:t> City-Specific Safety Campaigns</a:t>
            </a:r>
            <a:br>
              <a:rPr lang="en-US" sz="2600" dirty="0">
                <a:latin typeface="Arial" panose="020B0604020202020204" pitchFamily="34" charset="0"/>
                <a:cs typeface="Arial" panose="020B0604020202020204" pitchFamily="34" charset="0"/>
              </a:rPr>
            </a:br>
            <a:r>
              <a:rPr lang="en-US" sz="2600" dirty="0">
                <a:latin typeface="Arial" panose="020B0604020202020204" pitchFamily="34" charset="0"/>
                <a:cs typeface="Arial" panose="020B0604020202020204" pitchFamily="34" charset="0"/>
              </a:rPr>
              <a:t>Partner with local authorities in key cities for awareness.</a:t>
            </a:r>
          </a:p>
          <a:p>
            <a:r>
              <a:rPr lang="en-US" sz="2600" dirty="0">
                <a:latin typeface="Arial" panose="020B0604020202020204" pitchFamily="34" charset="0"/>
                <a:cs typeface="Arial" panose="020B0604020202020204" pitchFamily="34" charset="0"/>
              </a:rPr>
              <a:t>✅ </a:t>
            </a:r>
            <a:r>
              <a:rPr lang="en-US" sz="2600" b="1" dirty="0">
                <a:latin typeface="Arial" panose="020B0604020202020204" pitchFamily="34" charset="0"/>
                <a:cs typeface="Arial" panose="020B0604020202020204" pitchFamily="34" charset="0"/>
              </a:rPr>
              <a:t> Digital Payment Rewards</a:t>
            </a:r>
            <a:br>
              <a:rPr lang="en-US" sz="2600" dirty="0">
                <a:latin typeface="Arial" panose="020B0604020202020204" pitchFamily="34" charset="0"/>
                <a:cs typeface="Arial" panose="020B0604020202020204" pitchFamily="34" charset="0"/>
              </a:rPr>
            </a:br>
            <a:r>
              <a:rPr lang="en-US" sz="2600" dirty="0">
                <a:latin typeface="Arial" panose="020B0604020202020204" pitchFamily="34" charset="0"/>
                <a:cs typeface="Arial" panose="020B0604020202020204" pitchFamily="34" charset="0"/>
              </a:rPr>
              <a:t>Offer incentives for UPI and card usage — secure &amp; traceable.</a:t>
            </a:r>
          </a:p>
          <a:p>
            <a:r>
              <a:rPr lang="en-US" sz="2600" dirty="0">
                <a:latin typeface="Arial" panose="020B0604020202020204" pitchFamily="34" charset="0"/>
                <a:cs typeface="Arial" panose="020B0604020202020204" pitchFamily="34" charset="0"/>
              </a:rPr>
              <a:t>✅</a:t>
            </a:r>
            <a:r>
              <a:rPr lang="en-US" sz="2600" b="1" dirty="0">
                <a:latin typeface="Arial" panose="020B0604020202020204" pitchFamily="34" charset="0"/>
                <a:cs typeface="Arial" panose="020B0604020202020204" pitchFamily="34" charset="0"/>
              </a:rPr>
              <a:t>  Female Loyalty Program</a:t>
            </a:r>
            <a:br>
              <a:rPr lang="en-US" sz="2600" dirty="0">
                <a:latin typeface="Arial" panose="020B0604020202020204" pitchFamily="34" charset="0"/>
                <a:cs typeface="Arial" panose="020B0604020202020204" pitchFamily="34" charset="0"/>
              </a:rPr>
            </a:br>
            <a:r>
              <a:rPr lang="en-US" sz="2600" dirty="0">
                <a:latin typeface="Arial" panose="020B0604020202020204" pitchFamily="34" charset="0"/>
                <a:cs typeface="Arial" panose="020B0604020202020204" pitchFamily="34" charset="0"/>
              </a:rPr>
              <a:t>Introduce ride-based points, rewards, and referral benefits.</a:t>
            </a:r>
          </a:p>
          <a:p>
            <a:r>
              <a:rPr lang="en-US" sz="2600" dirty="0">
                <a:latin typeface="Arial" panose="020B0604020202020204" pitchFamily="34" charset="0"/>
                <a:cs typeface="Arial" panose="020B0604020202020204" pitchFamily="34" charset="0"/>
              </a:rPr>
              <a:t>✅ </a:t>
            </a:r>
            <a:r>
              <a:rPr lang="en-US" sz="2600" b="1" dirty="0">
                <a:latin typeface="Arial" panose="020B0604020202020204" pitchFamily="34" charset="0"/>
                <a:cs typeface="Arial" panose="020B0604020202020204" pitchFamily="34" charset="0"/>
              </a:rPr>
              <a:t> Targeted Age Campaigns</a:t>
            </a:r>
            <a:br>
              <a:rPr lang="en-US" sz="2600" dirty="0">
                <a:latin typeface="Arial" panose="020B0604020202020204" pitchFamily="34" charset="0"/>
                <a:cs typeface="Arial" panose="020B0604020202020204" pitchFamily="34" charset="0"/>
              </a:rPr>
            </a:br>
            <a:r>
              <a:rPr lang="en-US" sz="2600" dirty="0">
                <a:latin typeface="Arial" panose="020B0604020202020204" pitchFamily="34" charset="0"/>
                <a:cs typeface="Arial" panose="020B0604020202020204" pitchFamily="34" charset="0"/>
              </a:rPr>
              <a:t>Curate offers for highly active age groups like 25–34.</a:t>
            </a:r>
          </a:p>
          <a:p>
            <a:r>
              <a:rPr lang="en-US" sz="2600" dirty="0">
                <a:latin typeface="Arial" panose="020B0604020202020204" pitchFamily="34" charset="0"/>
                <a:cs typeface="Arial" panose="020B0604020202020204" pitchFamily="34" charset="0"/>
              </a:rPr>
              <a:t>✅ </a:t>
            </a:r>
            <a:r>
              <a:rPr lang="en-US" sz="2600" b="1" dirty="0">
                <a:latin typeface="Arial" panose="020B0604020202020204" pitchFamily="34" charset="0"/>
                <a:cs typeface="Arial" panose="020B0604020202020204" pitchFamily="34" charset="0"/>
              </a:rPr>
              <a:t> Driver Sensitization Badging</a:t>
            </a:r>
            <a:br>
              <a:rPr lang="en-US" sz="2600" dirty="0">
                <a:latin typeface="Arial" panose="020B0604020202020204" pitchFamily="34" charset="0"/>
                <a:cs typeface="Arial" panose="020B0604020202020204" pitchFamily="34" charset="0"/>
              </a:rPr>
            </a:br>
            <a:r>
              <a:rPr lang="en-US" sz="2600" dirty="0">
                <a:latin typeface="Arial" panose="020B0604020202020204" pitchFamily="34" charset="0"/>
                <a:cs typeface="Arial" panose="020B0604020202020204" pitchFamily="34" charset="0"/>
              </a:rPr>
              <a:t>Train and certify drivers on gender safety protocols.</a:t>
            </a:r>
          </a:p>
          <a:p>
            <a:r>
              <a:rPr lang="en-US" sz="2600" dirty="0">
                <a:latin typeface="Arial" panose="020B0604020202020204" pitchFamily="34" charset="0"/>
                <a:cs typeface="Arial" panose="020B0604020202020204" pitchFamily="34" charset="0"/>
              </a:rPr>
              <a:t>✅ </a:t>
            </a:r>
            <a:r>
              <a:rPr lang="en-US" sz="2600" b="1" dirty="0">
                <a:latin typeface="Arial" panose="020B0604020202020204" pitchFamily="34" charset="0"/>
                <a:cs typeface="Arial" panose="020B0604020202020204" pitchFamily="34" charset="0"/>
              </a:rPr>
              <a:t> Dynamic Safety Heatmaps</a:t>
            </a:r>
            <a:br>
              <a:rPr lang="en-US" sz="2600" dirty="0">
                <a:latin typeface="Arial" panose="020B0604020202020204" pitchFamily="34" charset="0"/>
                <a:cs typeface="Arial" panose="020B0604020202020204" pitchFamily="34" charset="0"/>
              </a:rPr>
            </a:br>
            <a:r>
              <a:rPr lang="en-US" sz="2600" dirty="0">
                <a:latin typeface="Arial" panose="020B0604020202020204" pitchFamily="34" charset="0"/>
                <a:cs typeface="Arial" panose="020B0604020202020204" pitchFamily="34" charset="0"/>
              </a:rPr>
              <a:t>Display safety ratings by location inside the user app.</a:t>
            </a:r>
          </a:p>
          <a:p>
            <a:r>
              <a:rPr lang="en-US" sz="2600" dirty="0">
                <a:latin typeface="Arial" panose="020B0604020202020204" pitchFamily="34" charset="0"/>
                <a:cs typeface="Arial" panose="020B0604020202020204" pitchFamily="34" charset="0"/>
              </a:rPr>
              <a:t>✅ </a:t>
            </a:r>
            <a:r>
              <a:rPr lang="en-US" sz="2600" b="1" dirty="0">
                <a:latin typeface="Arial" panose="020B0604020202020204" pitchFamily="34" charset="0"/>
                <a:cs typeface="Arial" panose="020B0604020202020204" pitchFamily="34" charset="0"/>
              </a:rPr>
              <a:t> Feedback-to-Action Loop</a:t>
            </a:r>
            <a:br>
              <a:rPr lang="en-US" sz="2600" dirty="0">
                <a:latin typeface="Arial" panose="020B0604020202020204" pitchFamily="34" charset="0"/>
                <a:cs typeface="Arial" panose="020B0604020202020204" pitchFamily="34" charset="0"/>
              </a:rPr>
            </a:br>
            <a:r>
              <a:rPr lang="en-US" sz="2600" dirty="0">
                <a:latin typeface="Arial" panose="020B0604020202020204" pitchFamily="34" charset="0"/>
                <a:cs typeface="Arial" panose="020B0604020202020204" pitchFamily="34" charset="0"/>
              </a:rPr>
              <a:t>Automate response to low ratings with instant support triggers.</a:t>
            </a:r>
          </a:p>
          <a:p>
            <a:pPr marL="0" indent="0">
              <a:buNone/>
            </a:pPr>
            <a:endParaRPr lang="en-US" sz="1800" dirty="0"/>
          </a:p>
        </p:txBody>
      </p:sp>
    </p:spTree>
    <p:extLst>
      <p:ext uri="{BB962C8B-B14F-4D97-AF65-F5344CB8AC3E}">
        <p14:creationId xmlns:p14="http://schemas.microsoft.com/office/powerpoint/2010/main" val="3958427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975D1-1DB2-6611-8F99-89F6D6C135B4}"/>
              </a:ext>
            </a:extLst>
          </p:cNvPr>
          <p:cNvSpPr>
            <a:spLocks noGrp="1"/>
          </p:cNvSpPr>
          <p:nvPr>
            <p:ph type="title"/>
          </p:nvPr>
        </p:nvSpPr>
        <p:spPr>
          <a:xfrm>
            <a:off x="3328416" y="2002536"/>
            <a:ext cx="5541264" cy="969264"/>
          </a:xfrm>
        </p:spPr>
        <p:txBody>
          <a:bodyPr/>
          <a:lstStyle/>
          <a:p>
            <a:r>
              <a:rPr lang="en-US" dirty="0">
                <a:latin typeface="+mj-lt"/>
              </a:rPr>
              <a:t>Thank you !!</a:t>
            </a:r>
            <a:endParaRPr lang="en-IN" dirty="0">
              <a:latin typeface="+mj-lt"/>
            </a:endParaRPr>
          </a:p>
        </p:txBody>
      </p:sp>
      <p:sp>
        <p:nvSpPr>
          <p:cNvPr id="6" name="Text Placeholder 5">
            <a:extLst>
              <a:ext uri="{FF2B5EF4-FFF2-40B4-BE49-F238E27FC236}">
                <a16:creationId xmlns:a16="http://schemas.microsoft.com/office/drawing/2014/main" id="{36639F90-4937-948C-D9AB-7089F15852DA}"/>
              </a:ext>
            </a:extLst>
          </p:cNvPr>
          <p:cNvSpPr>
            <a:spLocks noGrp="1"/>
          </p:cNvSpPr>
          <p:nvPr>
            <p:ph type="body" sz="quarter" idx="13"/>
          </p:nvPr>
        </p:nvSpPr>
        <p:spPr>
          <a:xfrm>
            <a:off x="3877056" y="4169664"/>
            <a:ext cx="4434840" cy="1316736"/>
          </a:xfrm>
        </p:spPr>
        <p:txBody>
          <a:bodyPr>
            <a:normAutofit fontScale="92500" lnSpcReduction="10000"/>
          </a:bodyPr>
          <a:lstStyle/>
          <a:p>
            <a:r>
              <a:rPr lang="en-US" dirty="0"/>
              <a:t>Contact :</a:t>
            </a:r>
          </a:p>
          <a:p>
            <a:r>
              <a:rPr lang="en-US" dirty="0"/>
              <a:t>Vrishikaa Krishna Moorthy </a:t>
            </a:r>
          </a:p>
          <a:p>
            <a:r>
              <a:rPr lang="en-US" dirty="0"/>
              <a:t>Vrishikaa03@gmail.com</a:t>
            </a:r>
            <a:endParaRPr lang="en-IN" dirty="0"/>
          </a:p>
        </p:txBody>
      </p:sp>
    </p:spTree>
    <p:extLst>
      <p:ext uri="{BB962C8B-B14F-4D97-AF65-F5344CB8AC3E}">
        <p14:creationId xmlns:p14="http://schemas.microsoft.com/office/powerpoint/2010/main" val="2034465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67F229A-48C3-4BE7-96EC-3C05DC7FB720}"/>
              </a:ext>
            </a:extLst>
          </p:cNvPr>
          <p:cNvSpPr>
            <a:spLocks noGrp="1"/>
          </p:cNvSpPr>
          <p:nvPr>
            <p:ph type="title"/>
          </p:nvPr>
        </p:nvSpPr>
        <p:spPr/>
        <p:txBody>
          <a:bodyPr>
            <a:normAutofit/>
          </a:bodyPr>
          <a:lstStyle/>
          <a:p>
            <a:r>
              <a:rPr lang="en-US" sz="3200" b="1" dirty="0">
                <a:latin typeface="Algerian" panose="04020705040A02060702" pitchFamily="82" charset="0"/>
              </a:rPr>
              <a:t>Agenda</a:t>
            </a:r>
            <a:r>
              <a:rPr lang="en-US" sz="3200" b="1" i="0" dirty="0">
                <a:latin typeface="Algerian" panose="04020705040A02060702" pitchFamily="82" charset="0"/>
              </a:rPr>
              <a:t> </a:t>
            </a:r>
          </a:p>
        </p:txBody>
      </p:sp>
      <p:sp>
        <p:nvSpPr>
          <p:cNvPr id="11" name="Content Placeholder 10">
            <a:extLst>
              <a:ext uri="{FF2B5EF4-FFF2-40B4-BE49-F238E27FC236}">
                <a16:creationId xmlns:a16="http://schemas.microsoft.com/office/drawing/2014/main" id="{7041F48D-F184-4F9F-B5AC-F127F0898F39}"/>
              </a:ext>
            </a:extLst>
          </p:cNvPr>
          <p:cNvSpPr>
            <a:spLocks noGrp="1"/>
          </p:cNvSpPr>
          <p:nvPr>
            <p:ph sz="quarter" idx="13"/>
          </p:nvPr>
        </p:nvSpPr>
        <p:spPr>
          <a:xfrm>
            <a:off x="6382512" y="356616"/>
            <a:ext cx="5312663" cy="5788597"/>
          </a:xfrm>
        </p:spPr>
        <p:txBody>
          <a:bodyPr>
            <a:normAutofit/>
          </a:bodyPr>
          <a:lstStyle/>
          <a:p>
            <a:pPr algn="just"/>
            <a:r>
              <a:rPr lang="en-US" sz="2000" dirty="0">
                <a:latin typeface="Arial" panose="020B0604020202020204" pitchFamily="34" charset="0"/>
                <a:cs typeface="Arial" panose="020B0604020202020204" pitchFamily="34" charset="0"/>
              </a:rPr>
              <a:t>In this project, we begin by understanding the background and motivation behind analyzing ride-hailing data, especially from a gender-sensitive lens. We define the core problem — the lack of focus on female rider safety and experience — and set clear objectives to address it. The agenda continues with an overview of the dataset, followed by a deep dive into multiple dashboard pages that explore demographics, ride behavior, platform performance, safety incidents, and time-based trends. A focused lens is then applied to female riders, highlighting key metrics, red flags, and preferences. Finally, we summarize major insights and propose strategic recommendations for improving the female mobility experience in ride-hailing services.</a:t>
            </a:r>
            <a:endParaRPr lang="en-IN" sz="2000" b="1" dirty="0">
              <a:latin typeface="Arial" panose="020B0604020202020204" pitchFamily="34" charset="0"/>
              <a:cs typeface="Arial" panose="020B0604020202020204" pitchFamily="34" charset="0"/>
            </a:endParaRPr>
          </a:p>
        </p:txBody>
      </p:sp>
      <p:sp>
        <p:nvSpPr>
          <p:cNvPr id="14" name="Slide Number Placeholder 13">
            <a:extLst>
              <a:ext uri="{FF2B5EF4-FFF2-40B4-BE49-F238E27FC236}">
                <a16:creationId xmlns:a16="http://schemas.microsoft.com/office/drawing/2014/main" id="{C1EA167B-7079-4284-997F-7309C510B763}"/>
              </a:ext>
            </a:extLst>
          </p:cNvPr>
          <p:cNvSpPr>
            <a:spLocks noGrp="1"/>
          </p:cNvSpPr>
          <p:nvPr>
            <p:ph type="sldNum" sz="quarter" idx="12"/>
          </p:nvPr>
        </p:nvSpPr>
        <p:spPr/>
        <p:txBody>
          <a:bodyPr/>
          <a:lstStyle/>
          <a:p>
            <a:fld id="{B9713C8C-8E70-45D5-AE59-23E60168254E}" type="slidenum">
              <a:rPr lang="en-US" smtClean="0"/>
              <a:t>2</a:t>
            </a:fld>
            <a:endParaRPr lang="en-US" dirty="0"/>
          </a:p>
        </p:txBody>
      </p:sp>
    </p:spTree>
    <p:extLst>
      <p:ext uri="{BB962C8B-B14F-4D97-AF65-F5344CB8AC3E}">
        <p14:creationId xmlns:p14="http://schemas.microsoft.com/office/powerpoint/2010/main" val="2849151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A85D8F-96DF-414F-96F0-8F01B9758670}"/>
              </a:ext>
            </a:extLst>
          </p:cNvPr>
          <p:cNvSpPr>
            <a:spLocks noGrp="1"/>
          </p:cNvSpPr>
          <p:nvPr>
            <p:ph type="title"/>
          </p:nvPr>
        </p:nvSpPr>
        <p:spPr>
          <a:xfrm>
            <a:off x="838200" y="365125"/>
            <a:ext cx="3200400" cy="1253363"/>
          </a:xfrm>
        </p:spPr>
        <p:txBody>
          <a:bodyPr>
            <a:normAutofit/>
          </a:bodyPr>
          <a:lstStyle/>
          <a:p>
            <a:r>
              <a:rPr lang="en-US" sz="2800" i="0" dirty="0">
                <a:latin typeface="Algerian" panose="04020705040A02060702" pitchFamily="82" charset="0"/>
              </a:rPr>
              <a:t>Contents </a:t>
            </a:r>
          </a:p>
        </p:txBody>
      </p:sp>
      <p:sp>
        <p:nvSpPr>
          <p:cNvPr id="5" name="Content Placeholder 4">
            <a:extLst>
              <a:ext uri="{FF2B5EF4-FFF2-40B4-BE49-F238E27FC236}">
                <a16:creationId xmlns:a16="http://schemas.microsoft.com/office/drawing/2014/main" id="{07F79409-2936-4FDC-BF6F-45FC9FDA836A}"/>
              </a:ext>
            </a:extLst>
          </p:cNvPr>
          <p:cNvSpPr>
            <a:spLocks noGrp="1"/>
          </p:cNvSpPr>
          <p:nvPr>
            <p:ph idx="1"/>
          </p:nvPr>
        </p:nvSpPr>
        <p:spPr>
          <a:xfrm>
            <a:off x="838200" y="1517904"/>
            <a:ext cx="5937504" cy="4654296"/>
          </a:xfrm>
        </p:spPr>
        <p:txBody>
          <a:bodyPr/>
          <a:lstStyle/>
          <a:p>
            <a:pPr marL="342900" indent="-342900">
              <a:buFont typeface="Arial" panose="020B0604020202020204" pitchFamily="34" charset="0"/>
              <a:buChar char="•"/>
            </a:pPr>
            <a:r>
              <a:rPr lang="en-IN" dirty="0">
                <a:latin typeface="Agency FB" panose="020B0503020202020204" pitchFamily="34" charset="0"/>
              </a:rPr>
              <a:t>From Data to Strategy</a:t>
            </a:r>
          </a:p>
          <a:p>
            <a:pPr marL="342900" indent="-342900">
              <a:buFont typeface="Arial" panose="020B0604020202020204" pitchFamily="34" charset="0"/>
              <a:buChar char="•"/>
            </a:pPr>
            <a:r>
              <a:rPr lang="en-IN" dirty="0">
                <a:latin typeface="Agency FB" panose="020B0503020202020204" pitchFamily="34" charset="0"/>
              </a:rPr>
              <a:t>Executive  Summary  (Overview Dashboard)</a:t>
            </a:r>
          </a:p>
          <a:p>
            <a:pPr marL="342900" indent="-342900">
              <a:buFont typeface="Arial" panose="020B0604020202020204" pitchFamily="34" charset="0"/>
              <a:buChar char="•"/>
            </a:pPr>
            <a:r>
              <a:rPr lang="en-IN" dirty="0">
                <a:latin typeface="Agency FB" panose="020B0503020202020204" pitchFamily="34" charset="0"/>
              </a:rPr>
              <a:t>Rider Demographics &amp; Behavior  Patterns</a:t>
            </a:r>
          </a:p>
          <a:p>
            <a:pPr marL="342900" indent="-342900">
              <a:buFont typeface="Arial" panose="020B0604020202020204" pitchFamily="34" charset="0"/>
              <a:buChar char="•"/>
            </a:pPr>
            <a:r>
              <a:rPr lang="en-US" dirty="0">
                <a:latin typeface="Agency FB" panose="020B0503020202020204" pitchFamily="34" charset="0"/>
              </a:rPr>
              <a:t>A Gendered Perspective on Ride Safety </a:t>
            </a:r>
          </a:p>
          <a:p>
            <a:pPr marL="342900" indent="-342900">
              <a:buFont typeface="Arial" panose="020B0604020202020204" pitchFamily="34" charset="0"/>
              <a:buChar char="•"/>
            </a:pPr>
            <a:r>
              <a:rPr lang="en-IN" dirty="0">
                <a:latin typeface="Agency FB" panose="020B0503020202020204" pitchFamily="34" charset="0"/>
              </a:rPr>
              <a:t>Monthly &amp; Time-Based Trends</a:t>
            </a:r>
          </a:p>
          <a:p>
            <a:pPr marL="342900" indent="-342900">
              <a:buFont typeface="Arial" panose="020B0604020202020204" pitchFamily="34" charset="0"/>
              <a:buChar char="•"/>
            </a:pPr>
            <a:r>
              <a:rPr lang="en-IN" dirty="0">
                <a:latin typeface="Agency FB" panose="020B0503020202020204" pitchFamily="34" charset="0"/>
              </a:rPr>
              <a:t>Focus Lens – Female Riders Strategy </a:t>
            </a:r>
          </a:p>
          <a:p>
            <a:pPr marL="342900" indent="-342900">
              <a:buFont typeface="Arial" panose="020B0604020202020204" pitchFamily="34" charset="0"/>
              <a:buChar char="•"/>
            </a:pPr>
            <a:r>
              <a:rPr lang="en-IN" dirty="0">
                <a:latin typeface="Agency FB" panose="020B0503020202020204" pitchFamily="34" charset="0"/>
              </a:rPr>
              <a:t>Business Statergy &amp; Innovations </a:t>
            </a:r>
            <a:endParaRPr lang="en-US" dirty="0">
              <a:latin typeface="Agency FB" panose="020B0503020202020204" pitchFamily="34" charset="0"/>
            </a:endParaRPr>
          </a:p>
        </p:txBody>
      </p:sp>
      <p:pic>
        <p:nvPicPr>
          <p:cNvPr id="18" name="Picture 17">
            <a:extLst>
              <a:ext uri="{FF2B5EF4-FFF2-40B4-BE49-F238E27FC236}">
                <a16:creationId xmlns:a16="http://schemas.microsoft.com/office/drawing/2014/main" id="{2ADF4778-E4B5-4D1A-185C-6F26B27F61AE}"/>
              </a:ext>
            </a:extLst>
          </p:cNvPr>
          <p:cNvPicPr>
            <a:picLocks noChangeAspect="1"/>
          </p:cNvPicPr>
          <p:nvPr/>
        </p:nvPicPr>
        <p:blipFill>
          <a:blip r:embed="rId2"/>
          <a:stretch>
            <a:fillRect/>
          </a:stretch>
        </p:blipFill>
        <p:spPr>
          <a:xfrm>
            <a:off x="8421624" y="246888"/>
            <a:ext cx="3542143" cy="3447608"/>
          </a:xfrm>
          <a:prstGeom prst="rect">
            <a:avLst/>
          </a:prstGeom>
        </p:spPr>
      </p:pic>
      <p:pic>
        <p:nvPicPr>
          <p:cNvPr id="19" name="Picture 18">
            <a:extLst>
              <a:ext uri="{FF2B5EF4-FFF2-40B4-BE49-F238E27FC236}">
                <a16:creationId xmlns:a16="http://schemas.microsoft.com/office/drawing/2014/main" id="{65DF8575-EA34-20B4-A5A3-F98C8E9F86D8}"/>
              </a:ext>
            </a:extLst>
          </p:cNvPr>
          <p:cNvPicPr>
            <a:picLocks noChangeAspect="1"/>
          </p:cNvPicPr>
          <p:nvPr/>
        </p:nvPicPr>
        <p:blipFill>
          <a:blip r:embed="rId2"/>
          <a:stretch>
            <a:fillRect/>
          </a:stretch>
        </p:blipFill>
        <p:spPr>
          <a:xfrm>
            <a:off x="8735385" y="123444"/>
            <a:ext cx="2923216" cy="3694496"/>
          </a:xfrm>
          <a:prstGeom prst="rect">
            <a:avLst/>
          </a:prstGeom>
        </p:spPr>
      </p:pic>
      <p:pic>
        <p:nvPicPr>
          <p:cNvPr id="21" name="Picture 20">
            <a:extLst>
              <a:ext uri="{FF2B5EF4-FFF2-40B4-BE49-F238E27FC236}">
                <a16:creationId xmlns:a16="http://schemas.microsoft.com/office/drawing/2014/main" id="{AB135F16-5728-2B1B-1512-C3E1C698FC50}"/>
              </a:ext>
            </a:extLst>
          </p:cNvPr>
          <p:cNvPicPr>
            <a:picLocks noChangeAspect="1"/>
          </p:cNvPicPr>
          <p:nvPr/>
        </p:nvPicPr>
        <p:blipFill>
          <a:blip r:embed="rId3"/>
          <a:stretch>
            <a:fillRect/>
          </a:stretch>
        </p:blipFill>
        <p:spPr>
          <a:xfrm>
            <a:off x="7376253" y="45242"/>
            <a:ext cx="4807238" cy="3220901"/>
          </a:xfrm>
          <a:prstGeom prst="rect">
            <a:avLst/>
          </a:prstGeom>
        </p:spPr>
      </p:pic>
      <p:pic>
        <p:nvPicPr>
          <p:cNvPr id="29" name="Picture 28">
            <a:extLst>
              <a:ext uri="{FF2B5EF4-FFF2-40B4-BE49-F238E27FC236}">
                <a16:creationId xmlns:a16="http://schemas.microsoft.com/office/drawing/2014/main" id="{2DDFF520-0B9A-1A8F-0B0F-7762703C0886}"/>
              </a:ext>
            </a:extLst>
          </p:cNvPr>
          <p:cNvPicPr>
            <a:picLocks noChangeAspect="1"/>
          </p:cNvPicPr>
          <p:nvPr/>
        </p:nvPicPr>
        <p:blipFill>
          <a:blip r:embed="rId4"/>
          <a:stretch>
            <a:fillRect/>
          </a:stretch>
        </p:blipFill>
        <p:spPr>
          <a:xfrm>
            <a:off x="7378064" y="3266143"/>
            <a:ext cx="4805427" cy="3591857"/>
          </a:xfrm>
          <a:prstGeom prst="rect">
            <a:avLst/>
          </a:prstGeom>
        </p:spPr>
      </p:pic>
    </p:spTree>
    <p:extLst>
      <p:ext uri="{BB962C8B-B14F-4D97-AF65-F5344CB8AC3E}">
        <p14:creationId xmlns:p14="http://schemas.microsoft.com/office/powerpoint/2010/main" val="1912948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7BDB-B7D1-465C-9965-C0C4D79D10F4}"/>
              </a:ext>
            </a:extLst>
          </p:cNvPr>
          <p:cNvSpPr>
            <a:spLocks noGrp="1"/>
          </p:cNvSpPr>
          <p:nvPr>
            <p:ph type="title"/>
          </p:nvPr>
        </p:nvSpPr>
        <p:spPr>
          <a:xfrm>
            <a:off x="838200" y="1"/>
            <a:ext cx="10515600" cy="1169161"/>
          </a:xfrm>
        </p:spPr>
        <p:txBody>
          <a:bodyPr>
            <a:normAutofit/>
          </a:bodyPr>
          <a:lstStyle/>
          <a:p>
            <a:pPr algn="ctr"/>
            <a:r>
              <a:rPr lang="en-US" sz="3200" b="1" dirty="0">
                <a:latin typeface="Algerian" panose="04020705040A02060702" pitchFamily="82" charset="0"/>
              </a:rPr>
              <a:t>From Data To Statergy </a:t>
            </a:r>
          </a:p>
        </p:txBody>
      </p:sp>
      <p:sp>
        <p:nvSpPr>
          <p:cNvPr id="4" name="Content Placeholder 3">
            <a:extLst>
              <a:ext uri="{FF2B5EF4-FFF2-40B4-BE49-F238E27FC236}">
                <a16:creationId xmlns:a16="http://schemas.microsoft.com/office/drawing/2014/main" id="{54C333AE-D442-B195-5104-3949C52DDFB3}"/>
              </a:ext>
            </a:extLst>
          </p:cNvPr>
          <p:cNvSpPr>
            <a:spLocks noGrp="1"/>
          </p:cNvSpPr>
          <p:nvPr>
            <p:ph idx="1"/>
          </p:nvPr>
        </p:nvSpPr>
        <p:spPr>
          <a:xfrm>
            <a:off x="64008" y="1353312"/>
            <a:ext cx="12127992" cy="4818888"/>
          </a:xfrm>
        </p:spPr>
        <p:txBody>
          <a:bodyPr>
            <a:normAutofit/>
          </a:bodyPr>
          <a:lstStyle/>
          <a:p>
            <a:pPr marL="0" indent="0">
              <a:buNone/>
            </a:pPr>
            <a:r>
              <a:rPr lang="en-US" sz="2000" dirty="0">
                <a:latin typeface="Arial" panose="020B0604020202020204" pitchFamily="34" charset="0"/>
                <a:cs typeface="Arial" panose="020B0604020202020204" pitchFamily="34" charset="0"/>
              </a:rPr>
              <a:t>This project transforms raw ride-hailing data into actionable business insights — with a strong emphasis on female riders’ safety, satisfaction, and preferences. Through interactive dashboards, we uncovered patterns in rider behavior, platform usage, and city-based trends. Our analysis revealed critical signals such as red flag alerts, rating distributions, and age group dynamics.</a:t>
            </a:r>
          </a:p>
          <a:p>
            <a:r>
              <a:rPr lang="en-US" sz="2000" dirty="0">
                <a:latin typeface="Arial" panose="020B0604020202020204" pitchFamily="34" charset="0"/>
                <a:cs typeface="Arial" panose="020B0604020202020204" pitchFamily="34" charset="0"/>
              </a:rPr>
              <a:t>By interpreting these data points, we developed strategic insights aimed at:</a:t>
            </a:r>
          </a:p>
          <a:p>
            <a:r>
              <a:rPr lang="en-US" sz="2000" dirty="0">
                <a:latin typeface="Arial" panose="020B0604020202020204" pitchFamily="34" charset="0"/>
                <a:cs typeface="Arial" panose="020B0604020202020204" pitchFamily="34" charset="0"/>
              </a:rPr>
              <a:t>Enhancing safety protocols for female riders</a:t>
            </a:r>
          </a:p>
          <a:p>
            <a:r>
              <a:rPr lang="en-US" sz="2000" dirty="0">
                <a:latin typeface="Arial" panose="020B0604020202020204" pitchFamily="34" charset="0"/>
                <a:cs typeface="Arial" panose="020B0604020202020204" pitchFamily="34" charset="0"/>
              </a:rPr>
              <a:t>Improving platform experiences based on demographic preferences</a:t>
            </a:r>
          </a:p>
          <a:p>
            <a:r>
              <a:rPr lang="en-US" sz="2000" dirty="0">
                <a:latin typeface="Arial" panose="020B0604020202020204" pitchFamily="34" charset="0"/>
                <a:cs typeface="Arial" panose="020B0604020202020204" pitchFamily="34" charset="0"/>
              </a:rPr>
              <a:t>Identifying high-risk areas and user segments</a:t>
            </a:r>
          </a:p>
          <a:p>
            <a:r>
              <a:rPr lang="en-US" sz="2000" dirty="0">
                <a:latin typeface="Arial" panose="020B0604020202020204" pitchFamily="34" charset="0"/>
                <a:cs typeface="Arial" panose="020B0604020202020204" pitchFamily="34" charset="0"/>
              </a:rPr>
              <a:t>Shaping gender-smart mobility initiatives</a:t>
            </a:r>
          </a:p>
          <a:p>
            <a:pPr marL="0" indent="0">
              <a:buNone/>
            </a:pPr>
            <a:r>
              <a:rPr lang="en-US" sz="2000" dirty="0">
                <a:latin typeface="Arial" panose="020B0604020202020204" pitchFamily="34" charset="0"/>
                <a:cs typeface="Arial" panose="020B0604020202020204" pitchFamily="34" charset="0"/>
              </a:rPr>
              <a:t>This journey from data exploration to strategic recommendation sets the foundation for a more inclusive, responsive, and data-driven approach to ride-hailing services in India.</a:t>
            </a:r>
          </a:p>
          <a:p>
            <a:endParaRPr lang="en-IN" dirty="0"/>
          </a:p>
        </p:txBody>
      </p:sp>
    </p:spTree>
    <p:extLst>
      <p:ext uri="{BB962C8B-B14F-4D97-AF65-F5344CB8AC3E}">
        <p14:creationId xmlns:p14="http://schemas.microsoft.com/office/powerpoint/2010/main" val="970158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1B36F94-3C1E-31F1-AD8F-BB53B09AFE4B}"/>
              </a:ext>
            </a:extLst>
          </p:cNvPr>
          <p:cNvSpPr>
            <a:spLocks noGrp="1"/>
          </p:cNvSpPr>
          <p:nvPr>
            <p:ph type="title"/>
          </p:nvPr>
        </p:nvSpPr>
        <p:spPr>
          <a:xfrm>
            <a:off x="82296" y="429768"/>
            <a:ext cx="11978640" cy="950976"/>
          </a:xfrm>
        </p:spPr>
        <p:txBody>
          <a:bodyPr>
            <a:normAutofit fontScale="90000"/>
          </a:bodyPr>
          <a:lstStyle/>
          <a:p>
            <a:pPr algn="ctr"/>
            <a:r>
              <a:rPr lang="en-IN" sz="3100" b="1" dirty="0">
                <a:latin typeface="Algerian" panose="04020705040A02060702" pitchFamily="82" charset="0"/>
              </a:rPr>
              <a:t>Executive  Summary  (Overview Dashboard)</a:t>
            </a:r>
            <a:br>
              <a:rPr lang="en-IN" dirty="0">
                <a:latin typeface="Agency FB" panose="020B0503020202020204" pitchFamily="34" charset="0"/>
              </a:rPr>
            </a:br>
            <a:endParaRPr lang="en-IN" dirty="0"/>
          </a:p>
        </p:txBody>
      </p:sp>
      <p:sp>
        <p:nvSpPr>
          <p:cNvPr id="19" name="Content Placeholder 18">
            <a:extLst>
              <a:ext uri="{FF2B5EF4-FFF2-40B4-BE49-F238E27FC236}">
                <a16:creationId xmlns:a16="http://schemas.microsoft.com/office/drawing/2014/main" id="{E4518F71-57E5-B0CE-590E-6AA817A8369E}"/>
              </a:ext>
            </a:extLst>
          </p:cNvPr>
          <p:cNvSpPr>
            <a:spLocks noGrp="1"/>
          </p:cNvSpPr>
          <p:nvPr>
            <p:ph sz="half" idx="2"/>
          </p:nvPr>
        </p:nvSpPr>
        <p:spPr>
          <a:xfrm>
            <a:off x="0" y="1133856"/>
            <a:ext cx="12192000" cy="5724144"/>
          </a:xfrm>
        </p:spPr>
        <p:txBody>
          <a:bodyPr>
            <a:normAutofit/>
          </a:bodyPr>
          <a:lstStyle/>
          <a:p>
            <a:pPr marL="0" indent="0">
              <a:buNone/>
            </a:pPr>
            <a:r>
              <a:rPr lang="en-US" sz="1600" dirty="0">
                <a:latin typeface="Arial" panose="020B0604020202020204" pitchFamily="34" charset="0"/>
                <a:cs typeface="Arial" panose="020B0604020202020204" pitchFamily="34" charset="0"/>
              </a:rPr>
              <a:t>This overview dashboard presents a high-level analysis of ride-hailing trends with a focused lens on gender dynamics:</a:t>
            </a:r>
          </a:p>
          <a:p>
            <a:r>
              <a:rPr lang="en-US" sz="1600" b="1" dirty="0">
                <a:latin typeface="Arial" panose="020B0604020202020204" pitchFamily="34" charset="0"/>
                <a:cs typeface="Arial" panose="020B0604020202020204" pitchFamily="34" charset="0"/>
              </a:rPr>
              <a:t>Customer Base Overview:</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A total of </a:t>
            </a:r>
            <a:r>
              <a:rPr lang="en-US" sz="1600" b="1" dirty="0">
                <a:latin typeface="Arial" panose="020B0604020202020204" pitchFamily="34" charset="0"/>
                <a:cs typeface="Arial" panose="020B0604020202020204" pitchFamily="34" charset="0"/>
              </a:rPr>
              <a:t>3,000 customers</a:t>
            </a:r>
            <a:r>
              <a:rPr lang="en-US" sz="1600" dirty="0">
                <a:latin typeface="Arial" panose="020B0604020202020204" pitchFamily="34" charset="0"/>
                <a:cs typeface="Arial" panose="020B0604020202020204" pitchFamily="34" charset="0"/>
              </a:rPr>
              <a:t>, with </a:t>
            </a:r>
            <a:r>
              <a:rPr lang="en-US" sz="1600" b="1" dirty="0">
                <a:latin typeface="Arial" panose="020B0604020202020204" pitchFamily="34" charset="0"/>
                <a:cs typeface="Arial" panose="020B0604020202020204" pitchFamily="34" charset="0"/>
              </a:rPr>
              <a:t>59.4% female</a:t>
            </a:r>
            <a:r>
              <a:rPr lang="en-US" sz="1600" dirty="0">
                <a:latin typeface="Arial" panose="020B0604020202020204" pitchFamily="34" charset="0"/>
                <a:cs typeface="Arial" panose="020B0604020202020204" pitchFamily="34" charset="0"/>
              </a:rPr>
              <a:t> and </a:t>
            </a:r>
            <a:r>
              <a:rPr lang="en-US" sz="1600" b="1" dirty="0">
                <a:latin typeface="Arial" panose="020B0604020202020204" pitchFamily="34" charset="0"/>
                <a:cs typeface="Arial" panose="020B0604020202020204" pitchFamily="34" charset="0"/>
              </a:rPr>
              <a:t>40.6% male</a:t>
            </a:r>
            <a:r>
              <a:rPr lang="en-US" sz="1600" dirty="0">
                <a:latin typeface="Arial" panose="020B0604020202020204" pitchFamily="34" charset="0"/>
                <a:cs typeface="Arial" panose="020B0604020202020204" pitchFamily="34" charset="0"/>
              </a:rPr>
              <a:t> users, indicating strong engagement from female riders.</a:t>
            </a:r>
          </a:p>
          <a:p>
            <a:r>
              <a:rPr lang="en-US" sz="1600" b="1" dirty="0">
                <a:latin typeface="Arial" panose="020B0604020202020204" pitchFamily="34" charset="0"/>
                <a:cs typeface="Arial" panose="020B0604020202020204" pitchFamily="34" charset="0"/>
              </a:rPr>
              <a:t>Platform Preferences by Gender:</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Female riders slightly favor </a:t>
            </a:r>
            <a:r>
              <a:rPr lang="en-US" sz="1600" b="1" dirty="0">
                <a:latin typeface="Arial" panose="020B0604020202020204" pitchFamily="34" charset="0"/>
                <a:cs typeface="Arial" panose="020B0604020202020204" pitchFamily="34" charset="0"/>
              </a:rPr>
              <a:t>Ola</a:t>
            </a:r>
            <a:r>
              <a:rPr lang="en-US" sz="1600" dirty="0">
                <a:latin typeface="Arial" panose="020B0604020202020204" pitchFamily="34" charset="0"/>
                <a:cs typeface="Arial" panose="020B0604020202020204" pitchFamily="34" charset="0"/>
              </a:rPr>
              <a:t>, while </a:t>
            </a:r>
            <a:r>
              <a:rPr lang="en-US" sz="1600" b="1" dirty="0">
                <a:latin typeface="Arial" panose="020B0604020202020204" pitchFamily="34" charset="0"/>
                <a:cs typeface="Arial" panose="020B0604020202020204" pitchFamily="34" charset="0"/>
              </a:rPr>
              <a:t>Uber</a:t>
            </a:r>
            <a:r>
              <a:rPr lang="en-US" sz="1600" dirty="0">
                <a:latin typeface="Arial" panose="020B0604020202020204" pitchFamily="34" charset="0"/>
                <a:cs typeface="Arial" panose="020B0604020202020204" pitchFamily="34" charset="0"/>
              </a:rPr>
              <a:t> shows consistent usage across both genders. </a:t>
            </a:r>
            <a:r>
              <a:rPr lang="en-US" sz="1600" b="1" dirty="0">
                <a:latin typeface="Arial" panose="020B0604020202020204" pitchFamily="34" charset="0"/>
                <a:cs typeface="Arial" panose="020B0604020202020204" pitchFamily="34" charset="0"/>
              </a:rPr>
              <a:t>Rapido</a:t>
            </a:r>
            <a:r>
              <a:rPr lang="en-US" sz="1600" dirty="0">
                <a:latin typeface="Arial" panose="020B0604020202020204" pitchFamily="34" charset="0"/>
                <a:cs typeface="Arial" panose="020B0604020202020204" pitchFamily="34" charset="0"/>
              </a:rPr>
              <a:t> holds a smaller yet stable share.</a:t>
            </a:r>
          </a:p>
          <a:p>
            <a:r>
              <a:rPr lang="en-US" sz="1600" b="1" dirty="0">
                <a:latin typeface="Arial" panose="020B0604020202020204" pitchFamily="34" charset="0"/>
                <a:cs typeface="Arial" panose="020B0604020202020204" pitchFamily="34" charset="0"/>
              </a:rPr>
              <a:t>Payment Preferences:</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A balanced distribution among </a:t>
            </a:r>
            <a:r>
              <a:rPr lang="en-US" sz="1600" b="1" dirty="0">
                <a:latin typeface="Arial" panose="020B0604020202020204" pitchFamily="34" charset="0"/>
                <a:cs typeface="Arial" panose="020B0604020202020204" pitchFamily="34" charset="0"/>
              </a:rPr>
              <a:t>Card, UPI, and Cash</a:t>
            </a:r>
            <a:r>
              <a:rPr lang="en-US" sz="1600" dirty="0">
                <a:latin typeface="Arial" panose="020B0604020202020204" pitchFamily="34" charset="0"/>
                <a:cs typeface="Arial" panose="020B0604020202020204" pitchFamily="34" charset="0"/>
              </a:rPr>
              <a:t> across genders suggests flexible and inclusive payment options.</a:t>
            </a:r>
          </a:p>
          <a:p>
            <a:r>
              <a:rPr lang="en-US" sz="1600" b="1" dirty="0">
                <a:latin typeface="Arial" panose="020B0604020202020204" pitchFamily="34" charset="0"/>
                <a:cs typeface="Arial" panose="020B0604020202020204" pitchFamily="34" charset="0"/>
              </a:rPr>
              <a:t>Safety Alerts:</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Approximately </a:t>
            </a:r>
            <a:r>
              <a:rPr lang="en-US" sz="1600" b="1" dirty="0">
                <a:latin typeface="Arial" panose="020B0604020202020204" pitchFamily="34" charset="0"/>
                <a:cs typeface="Arial" panose="020B0604020202020204" pitchFamily="34" charset="0"/>
              </a:rPr>
              <a:t>14.63%</a:t>
            </a:r>
            <a:r>
              <a:rPr lang="en-US" sz="1600" dirty="0">
                <a:latin typeface="Arial" panose="020B0604020202020204" pitchFamily="34" charset="0"/>
                <a:cs typeface="Arial" panose="020B0604020202020204" pitchFamily="34" charset="0"/>
              </a:rPr>
              <a:t> of rides triggered red flag indicators, highlighting a critical need to address perceived or reported safety concerns.</a:t>
            </a:r>
          </a:p>
          <a:p>
            <a:r>
              <a:rPr lang="en-US" sz="1600" b="1" dirty="0">
                <a:latin typeface="Arial" panose="020B0604020202020204" pitchFamily="34" charset="0"/>
                <a:cs typeface="Arial" panose="020B0604020202020204" pitchFamily="34" charset="0"/>
              </a:rPr>
              <a:t>Ride Trend Analysis:</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A steady </a:t>
            </a:r>
            <a:r>
              <a:rPr lang="en-US" sz="1600" b="1" dirty="0">
                <a:latin typeface="Arial" panose="020B0604020202020204" pitchFamily="34" charset="0"/>
                <a:cs typeface="Arial" panose="020B0604020202020204" pitchFamily="34" charset="0"/>
              </a:rPr>
              <a:t>increase in female ridership over time</a:t>
            </a:r>
            <a:r>
              <a:rPr lang="en-US" sz="1600" dirty="0">
                <a:latin typeface="Arial" panose="020B0604020202020204" pitchFamily="34" charset="0"/>
                <a:cs typeface="Arial" panose="020B0604020202020204" pitchFamily="34" charset="0"/>
              </a:rPr>
              <a:t> suggests growing trust and comfort with the platform ecosystem.</a:t>
            </a:r>
          </a:p>
          <a:p>
            <a:r>
              <a:rPr lang="en-US" sz="1600" b="1" dirty="0">
                <a:latin typeface="Arial" panose="020B0604020202020204" pitchFamily="34" charset="0"/>
                <a:cs typeface="Arial" panose="020B0604020202020204" pitchFamily="34" charset="0"/>
              </a:rPr>
              <a:t>Satisfaction Ratings:</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While overall ratings are positive, </a:t>
            </a:r>
            <a:r>
              <a:rPr lang="en-US" sz="1600" b="1" dirty="0">
                <a:latin typeface="Arial" panose="020B0604020202020204" pitchFamily="34" charset="0"/>
                <a:cs typeface="Arial" panose="020B0604020202020204" pitchFamily="34" charset="0"/>
              </a:rPr>
              <a:t>female users reported marginally lower satisfaction scores</a:t>
            </a:r>
            <a:r>
              <a:rPr lang="en-US" sz="1600" dirty="0">
                <a:latin typeface="Arial" panose="020B0604020202020204" pitchFamily="34" charset="0"/>
                <a:cs typeface="Arial" panose="020B0604020202020204" pitchFamily="34" charset="0"/>
              </a:rPr>
              <a:t>, indicating an opportunity for service refinement.</a:t>
            </a:r>
          </a:p>
          <a:p>
            <a:pPr marL="0" indent="0">
              <a:buNone/>
            </a:pPr>
            <a:endParaRPr 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4942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9624C1-7D75-4186-4EC6-773F3669CE5E}"/>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B26C104C-D0AB-E193-3494-1BC300DE3AFC}"/>
              </a:ext>
            </a:extLst>
          </p:cNvPr>
          <p:cNvSpPr>
            <a:spLocks noGrp="1"/>
          </p:cNvSpPr>
          <p:nvPr>
            <p:ph type="title"/>
          </p:nvPr>
        </p:nvSpPr>
        <p:spPr>
          <a:xfrm>
            <a:off x="82296" y="722376"/>
            <a:ext cx="11978640" cy="658368"/>
          </a:xfrm>
        </p:spPr>
        <p:txBody>
          <a:bodyPr>
            <a:normAutofit fontScale="90000"/>
          </a:bodyPr>
          <a:lstStyle/>
          <a:p>
            <a:pPr algn="ctr"/>
            <a:r>
              <a:rPr lang="en-IN" sz="3100" b="1" dirty="0">
                <a:latin typeface="Algerian" panose="04020705040A02060702" pitchFamily="82" charset="0"/>
              </a:rPr>
              <a:t>Rider Demographics &amp; Behavior  Patterns</a:t>
            </a:r>
            <a:br>
              <a:rPr lang="en-IN" dirty="0">
                <a:latin typeface="Agency FB" panose="020B0503020202020204" pitchFamily="34" charset="0"/>
              </a:rPr>
            </a:br>
            <a:br>
              <a:rPr lang="en-IN" dirty="0">
                <a:latin typeface="Agency FB" panose="020B0503020202020204" pitchFamily="34" charset="0"/>
              </a:rPr>
            </a:br>
            <a:endParaRPr lang="en-IN" dirty="0"/>
          </a:p>
        </p:txBody>
      </p:sp>
      <p:sp>
        <p:nvSpPr>
          <p:cNvPr id="3" name="TextBox 2">
            <a:extLst>
              <a:ext uri="{FF2B5EF4-FFF2-40B4-BE49-F238E27FC236}">
                <a16:creationId xmlns:a16="http://schemas.microsoft.com/office/drawing/2014/main" id="{79D9E7CE-8030-F749-7E86-2108963DE183}"/>
              </a:ext>
            </a:extLst>
          </p:cNvPr>
          <p:cNvSpPr txBox="1"/>
          <p:nvPr/>
        </p:nvSpPr>
        <p:spPr>
          <a:xfrm>
            <a:off x="0" y="877824"/>
            <a:ext cx="12192000" cy="5016758"/>
          </a:xfrm>
          <a:prstGeom prst="rect">
            <a:avLst/>
          </a:prstGeom>
          <a:noFill/>
        </p:spPr>
        <p:txBody>
          <a:bodyPr wrap="square" rtlCol="0">
            <a:spAutoFit/>
          </a:bodyPr>
          <a:lstStyle/>
          <a:p>
            <a:pPr>
              <a:buNone/>
            </a:pPr>
            <a:r>
              <a:rPr lang="en-US" sz="1600" dirty="0">
                <a:latin typeface="Arial" panose="020B0604020202020204" pitchFamily="34" charset="0"/>
                <a:cs typeface="Arial" panose="020B0604020202020204" pitchFamily="34" charset="0"/>
              </a:rPr>
              <a:t>This dashboard explores the demographic structure and behavioral patterns of female riders, providing insights for strategic user engagement:</a:t>
            </a:r>
          </a:p>
          <a:p>
            <a:pPr>
              <a:buNone/>
            </a:pP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Demographic Composition:</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The most active participants are </a:t>
            </a:r>
            <a:r>
              <a:rPr lang="en-US" sz="1600" b="1" dirty="0">
                <a:latin typeface="Arial" panose="020B0604020202020204" pitchFamily="34" charset="0"/>
                <a:cs typeface="Arial" panose="020B0604020202020204" pitchFamily="34" charset="0"/>
              </a:rPr>
              <a:t>Emerging Adults</a:t>
            </a:r>
            <a:r>
              <a:rPr lang="en-US" sz="1600" dirty="0">
                <a:latin typeface="Arial" panose="020B0604020202020204" pitchFamily="34" charset="0"/>
                <a:cs typeface="Arial" panose="020B0604020202020204" pitchFamily="34" charset="0"/>
              </a:rPr>
              <a:t>, while </a:t>
            </a:r>
            <a:r>
              <a:rPr lang="en-US" sz="1600" b="1" dirty="0">
                <a:latin typeface="Arial" panose="020B0604020202020204" pitchFamily="34" charset="0"/>
                <a:cs typeface="Arial" panose="020B0604020202020204" pitchFamily="34" charset="0"/>
              </a:rPr>
              <a:t>Early Midlife</a:t>
            </a:r>
            <a:r>
              <a:rPr lang="en-US" sz="1600" dirty="0">
                <a:latin typeface="Arial" panose="020B0604020202020204" pitchFamily="34" charset="0"/>
                <a:cs typeface="Arial" panose="020B0604020202020204" pitchFamily="34" charset="0"/>
              </a:rPr>
              <a:t> shows the lowest engagement—suggesting a need for targeted outreach.</a:t>
            </a:r>
          </a:p>
          <a:p>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City-wise Customer Reach:</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High concentration of female riders is observed in </a:t>
            </a:r>
            <a:r>
              <a:rPr lang="en-US" sz="1600" b="1" dirty="0">
                <a:latin typeface="Arial" panose="020B0604020202020204" pitchFamily="34" charset="0"/>
                <a:cs typeface="Arial" panose="020B0604020202020204" pitchFamily="34" charset="0"/>
              </a:rPr>
              <a:t>Delhi</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Bangalore</a:t>
            </a:r>
            <a:r>
              <a:rPr lang="en-US" sz="1600" dirty="0">
                <a:latin typeface="Arial" panose="020B0604020202020204" pitchFamily="34" charset="0"/>
                <a:cs typeface="Arial" panose="020B0604020202020204" pitchFamily="34" charset="0"/>
              </a:rPr>
              <a:t>, and </a:t>
            </a:r>
            <a:r>
              <a:rPr lang="en-US" sz="1600" b="1" dirty="0">
                <a:latin typeface="Arial" panose="020B0604020202020204" pitchFamily="34" charset="0"/>
                <a:cs typeface="Arial" panose="020B0604020202020204" pitchFamily="34" charset="0"/>
              </a:rPr>
              <a:t>Hyderabad</a:t>
            </a:r>
            <a:r>
              <a:rPr lang="en-US" sz="1600" dirty="0">
                <a:latin typeface="Arial" panose="020B0604020202020204" pitchFamily="34" charset="0"/>
                <a:cs typeface="Arial" panose="020B0604020202020204" pitchFamily="34" charset="0"/>
              </a:rPr>
              <a:t>, followed by Chennai and Mumbai.</a:t>
            </a:r>
          </a:p>
          <a:p>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Age &amp; Gender Distribution:</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A higher female presence is seen in Emerging and Pre-Senior adult groups, signaling diverse usage patterns across age bands.</a:t>
            </a:r>
          </a:p>
          <a:p>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Flagged Rider Profile:</a:t>
            </a:r>
            <a:br>
              <a:rPr lang="en-US" sz="1600"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Emerging Adults</a:t>
            </a:r>
            <a:r>
              <a:rPr lang="en-US" sz="1600" dirty="0">
                <a:latin typeface="Arial" panose="020B0604020202020204" pitchFamily="34" charset="0"/>
                <a:cs typeface="Arial" panose="020B0604020202020204" pitchFamily="34" charset="0"/>
              </a:rPr>
              <a:t> report the </a:t>
            </a:r>
            <a:r>
              <a:rPr lang="en-US" sz="1600" b="1" dirty="0">
                <a:latin typeface="Arial" panose="020B0604020202020204" pitchFamily="34" charset="0"/>
                <a:cs typeface="Arial" panose="020B0604020202020204" pitchFamily="34" charset="0"/>
              </a:rPr>
              <a:t>highest flagged ratings</a:t>
            </a:r>
            <a:r>
              <a:rPr lang="en-US" sz="1600" dirty="0">
                <a:latin typeface="Arial" panose="020B0604020202020204" pitchFamily="34" charset="0"/>
                <a:cs typeface="Arial" panose="020B0604020202020204" pitchFamily="34" charset="0"/>
              </a:rPr>
              <a:t>, potentially due to increased ride frequency or service expectations.</a:t>
            </a:r>
          </a:p>
          <a:p>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Satisfaction by Age &amp; Gender:</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Female satisfaction ratings remain </a:t>
            </a:r>
            <a:r>
              <a:rPr lang="en-US" sz="1600" b="1" dirty="0">
                <a:latin typeface="Arial" panose="020B0604020202020204" pitchFamily="34" charset="0"/>
                <a:cs typeface="Arial" panose="020B0604020202020204" pitchFamily="34" charset="0"/>
              </a:rPr>
              <a:t>consistently below male</a:t>
            </a:r>
            <a:r>
              <a:rPr lang="en-US" sz="1600" dirty="0">
                <a:latin typeface="Arial" panose="020B0604020202020204" pitchFamily="34" charset="0"/>
                <a:cs typeface="Arial" panose="020B0604020202020204" pitchFamily="34" charset="0"/>
              </a:rPr>
              <a:t> counterparts across all age groups, especially among Emerging Adults and Early Midlife.</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4704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B29A89-AC99-948F-CF26-C8182C4566D7}"/>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BFA9D779-8758-2336-6CD0-BB196A7F5ACB}"/>
              </a:ext>
            </a:extLst>
          </p:cNvPr>
          <p:cNvSpPr>
            <a:spLocks noGrp="1"/>
          </p:cNvSpPr>
          <p:nvPr>
            <p:ph type="title"/>
          </p:nvPr>
        </p:nvSpPr>
        <p:spPr>
          <a:xfrm>
            <a:off x="0" y="769874"/>
            <a:ext cx="12192000" cy="45719"/>
          </a:xfrm>
        </p:spPr>
        <p:txBody>
          <a:bodyPr>
            <a:normAutofit fontScale="90000"/>
          </a:bodyPr>
          <a:lstStyle/>
          <a:p>
            <a:pPr algn="ctr"/>
            <a:r>
              <a:rPr lang="en-US" sz="3100" b="1" dirty="0">
                <a:latin typeface="Algerian" panose="04020705040A02060702" pitchFamily="82" charset="0"/>
              </a:rPr>
              <a:t>A Gendered Perspective on Ride Safety </a:t>
            </a:r>
            <a:br>
              <a:rPr lang="en-US" dirty="0">
                <a:latin typeface="Algerian" panose="04020705040A02060702" pitchFamily="82" charset="0"/>
              </a:rPr>
            </a:br>
            <a:br>
              <a:rPr lang="en-IN" dirty="0">
                <a:latin typeface="Algerian" panose="04020705040A02060702" pitchFamily="82" charset="0"/>
              </a:rPr>
            </a:br>
            <a:endParaRPr lang="en-IN" dirty="0">
              <a:latin typeface="Algerian" panose="04020705040A02060702" pitchFamily="82" charset="0"/>
            </a:endParaRPr>
          </a:p>
        </p:txBody>
      </p:sp>
      <p:sp>
        <p:nvSpPr>
          <p:cNvPr id="19" name="Content Placeholder 18">
            <a:extLst>
              <a:ext uri="{FF2B5EF4-FFF2-40B4-BE49-F238E27FC236}">
                <a16:creationId xmlns:a16="http://schemas.microsoft.com/office/drawing/2014/main" id="{A19AB614-08B2-E89B-C87D-5F4D4CD2F851}"/>
              </a:ext>
            </a:extLst>
          </p:cNvPr>
          <p:cNvSpPr>
            <a:spLocks noGrp="1"/>
          </p:cNvSpPr>
          <p:nvPr>
            <p:ph sz="half" idx="2"/>
          </p:nvPr>
        </p:nvSpPr>
        <p:spPr>
          <a:xfrm>
            <a:off x="0" y="704088"/>
            <a:ext cx="12192000" cy="6153912"/>
          </a:xfrm>
        </p:spPr>
        <p:txBody>
          <a:bodyPr/>
          <a:lstStyle/>
          <a:p>
            <a:r>
              <a:rPr lang="en-US" dirty="0">
                <a:latin typeface="Arial" panose="020B0604020202020204" pitchFamily="34" charset="0"/>
                <a:cs typeface="Arial" panose="020B0604020202020204" pitchFamily="34" charset="0"/>
              </a:rPr>
              <a:t>This dashboard evaluates gender-specific safety patterns across platforms and cities, identifying potential risks and experience gaps:</a:t>
            </a:r>
          </a:p>
          <a:p>
            <a:r>
              <a:rPr lang="en-US" b="1" dirty="0">
                <a:latin typeface="Arial" panose="020B0604020202020204" pitchFamily="34" charset="0"/>
                <a:cs typeface="Arial" panose="020B0604020202020204" pitchFamily="34" charset="0"/>
              </a:rPr>
              <a:t>Safety Flag Insights:</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Of total rides, </a:t>
            </a:r>
            <a:r>
              <a:rPr lang="en-US" b="1" dirty="0">
                <a:latin typeface="Arial" panose="020B0604020202020204" pitchFamily="34" charset="0"/>
                <a:cs typeface="Arial" panose="020B0604020202020204" pitchFamily="34" charset="0"/>
              </a:rPr>
              <a:t>439 red flags</a:t>
            </a:r>
            <a:r>
              <a:rPr lang="en-US" dirty="0">
                <a:latin typeface="Arial" panose="020B0604020202020204" pitchFamily="34" charset="0"/>
                <a:cs typeface="Arial" panose="020B0604020202020204" pitchFamily="34" charset="0"/>
              </a:rPr>
              <a:t> were reported; the </a:t>
            </a:r>
            <a:r>
              <a:rPr lang="en-US" b="1" dirty="0">
                <a:latin typeface="Arial" panose="020B0604020202020204" pitchFamily="34" charset="0"/>
                <a:cs typeface="Arial" panose="020B0604020202020204" pitchFamily="34" charset="0"/>
              </a:rPr>
              <a:t>female red flag ratio is 0.14</a:t>
            </a:r>
            <a:r>
              <a:rPr lang="en-US" dirty="0">
                <a:latin typeface="Arial" panose="020B0604020202020204" pitchFamily="34" charset="0"/>
                <a:cs typeface="Arial" panose="020B0604020202020204" pitchFamily="34" charset="0"/>
              </a:rPr>
              <a:t>, whereas the </a:t>
            </a:r>
            <a:r>
              <a:rPr lang="en-US" b="1" dirty="0">
                <a:latin typeface="Arial" panose="020B0604020202020204" pitchFamily="34" charset="0"/>
                <a:cs typeface="Arial" panose="020B0604020202020204" pitchFamily="34" charset="0"/>
              </a:rPr>
              <a:t>green flag ratio is 0.85</a:t>
            </a:r>
            <a:r>
              <a:rPr lang="en-US" dirty="0">
                <a:latin typeface="Arial" panose="020B0604020202020204" pitchFamily="34" charset="0"/>
                <a:cs typeface="Arial" panose="020B0604020202020204" pitchFamily="34" charset="0"/>
              </a:rPr>
              <a:t>, indicating overall safe operations with localized concerns.</a:t>
            </a:r>
          </a:p>
          <a:p>
            <a:r>
              <a:rPr lang="en-US" b="1" dirty="0">
                <a:latin typeface="Arial" panose="020B0604020202020204" pitchFamily="34" charset="0"/>
                <a:cs typeface="Arial" panose="020B0604020202020204" pitchFamily="34" charset="0"/>
              </a:rPr>
              <a:t>Platform-wise Safety:</a:t>
            </a:r>
            <a:br>
              <a:rPr lang="en-US"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Rapido</a:t>
            </a:r>
            <a:r>
              <a:rPr lang="en-US" dirty="0">
                <a:latin typeface="Arial" panose="020B0604020202020204" pitchFamily="34" charset="0"/>
                <a:cs typeface="Arial" panose="020B0604020202020204" pitchFamily="34" charset="0"/>
              </a:rPr>
              <a:t> shows a higher customer count under green flags, while </a:t>
            </a:r>
            <a:r>
              <a:rPr lang="en-US" b="1" dirty="0">
                <a:latin typeface="Arial" panose="020B0604020202020204" pitchFamily="34" charset="0"/>
                <a:cs typeface="Arial" panose="020B0604020202020204" pitchFamily="34" charset="0"/>
              </a:rPr>
              <a:t>Uber</a:t>
            </a:r>
            <a:r>
              <a:rPr lang="en-US" dirty="0">
                <a:latin typeface="Arial" panose="020B0604020202020204" pitchFamily="34" charset="0"/>
                <a:cs typeface="Arial" panose="020B0604020202020204" pitchFamily="34" charset="0"/>
              </a:rPr>
              <a:t> sees relatively more red flag instances—warranting focused service audits.</a:t>
            </a:r>
          </a:p>
          <a:p>
            <a:r>
              <a:rPr lang="en-US" b="1" dirty="0">
                <a:latin typeface="Arial" panose="020B0604020202020204" pitchFamily="34" charset="0"/>
                <a:cs typeface="Arial" panose="020B0604020202020204" pitchFamily="34" charset="0"/>
              </a:rPr>
              <a:t>Gender-Based Feedback:</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Female users report </a:t>
            </a:r>
            <a:r>
              <a:rPr lang="en-US" b="1" dirty="0">
                <a:latin typeface="Arial" panose="020B0604020202020204" pitchFamily="34" charset="0"/>
                <a:cs typeface="Arial" panose="020B0604020202020204" pitchFamily="34" charset="0"/>
              </a:rPr>
              <a:t>more “Poor” and “Good” ratings</a:t>
            </a:r>
            <a:r>
              <a:rPr lang="en-US" dirty="0">
                <a:latin typeface="Arial" panose="020B0604020202020204" pitchFamily="34" charset="0"/>
                <a:cs typeface="Arial" panose="020B0604020202020204" pitchFamily="34" charset="0"/>
              </a:rPr>
              <a:t> than males, emphasizing the need for consistent quality assurance tailored to women riders.</a:t>
            </a:r>
          </a:p>
          <a:p>
            <a:r>
              <a:rPr lang="en-US" b="1" dirty="0">
                <a:latin typeface="Arial" panose="020B0604020202020204" pitchFamily="34" charset="0"/>
                <a:cs typeface="Arial" panose="020B0604020202020204" pitchFamily="34" charset="0"/>
              </a:rPr>
              <a:t>Urban Experience Trends:</a:t>
            </a:r>
            <a:br>
              <a:rPr lang="en-US"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Mumbai and Delhi</a:t>
            </a:r>
            <a:r>
              <a:rPr lang="en-US" dirty="0">
                <a:latin typeface="Arial" panose="020B0604020202020204" pitchFamily="34" charset="0"/>
                <a:cs typeface="Arial" panose="020B0604020202020204" pitchFamily="34" charset="0"/>
              </a:rPr>
              <a:t> show diverse ride experiences with moderate to good ratings, while </a:t>
            </a:r>
            <a:r>
              <a:rPr lang="en-US" b="1" dirty="0">
                <a:latin typeface="Arial" panose="020B0604020202020204" pitchFamily="34" charset="0"/>
                <a:cs typeface="Arial" panose="020B0604020202020204" pitchFamily="34" charset="0"/>
              </a:rPr>
              <a:t>Chennai and Hyderabad</a:t>
            </a:r>
            <a:r>
              <a:rPr lang="en-US" dirty="0">
                <a:latin typeface="Arial" panose="020B0604020202020204" pitchFamily="34" charset="0"/>
                <a:cs typeface="Arial" panose="020B0604020202020204" pitchFamily="34" charset="0"/>
              </a:rPr>
              <a:t> reveal more polarized safety perceptions.</a:t>
            </a:r>
            <a:r>
              <a:rPr lang="en-US" b="1" dirty="0">
                <a:latin typeface="Arial" panose="020B0604020202020204" pitchFamily="34" charset="0"/>
                <a:cs typeface="Arial" panose="020B0604020202020204" pitchFamily="34" charset="0"/>
              </a:rPr>
              <a:t> </a:t>
            </a:r>
          </a:p>
          <a:p>
            <a:r>
              <a:rPr lang="en-US" b="1" dirty="0">
                <a:latin typeface="Arial" panose="020B0604020202020204" pitchFamily="34" charset="0"/>
                <a:cs typeface="Arial" panose="020B0604020202020204" pitchFamily="34" charset="0"/>
              </a:rPr>
              <a:t>Red Flag Gender Breakdown:</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Female riders contribute to </a:t>
            </a:r>
            <a:r>
              <a:rPr lang="en-US" b="1" dirty="0">
                <a:latin typeface="Arial" panose="020B0604020202020204" pitchFamily="34" charset="0"/>
                <a:cs typeface="Arial" panose="020B0604020202020204" pitchFamily="34" charset="0"/>
              </a:rPr>
              <a:t>over 40%</a:t>
            </a:r>
            <a:r>
              <a:rPr lang="en-US" dirty="0">
                <a:latin typeface="Arial" panose="020B0604020202020204" pitchFamily="34" charset="0"/>
                <a:cs typeface="Arial" panose="020B0604020202020204" pitchFamily="34" charset="0"/>
              </a:rPr>
              <a:t> of red flag reports, underlining the necessity for gender-responsive safety protocols.</a:t>
            </a:r>
          </a:p>
          <a:p>
            <a:endParaRPr lang="en-US" dirty="0"/>
          </a:p>
          <a:p>
            <a:endParaRPr lang="en-US" dirty="0"/>
          </a:p>
          <a:p>
            <a:pPr marL="0" indent="0">
              <a:buNone/>
            </a:pPr>
            <a:endParaRPr lang="en-IN" dirty="0"/>
          </a:p>
        </p:txBody>
      </p:sp>
    </p:spTree>
    <p:extLst>
      <p:ext uri="{BB962C8B-B14F-4D97-AF65-F5344CB8AC3E}">
        <p14:creationId xmlns:p14="http://schemas.microsoft.com/office/powerpoint/2010/main" val="628157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454846-1A8F-E29C-B9F0-848C2F8A2DA8}"/>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1C72C84D-DE21-E064-423D-5253ACE6A477}"/>
              </a:ext>
            </a:extLst>
          </p:cNvPr>
          <p:cNvSpPr>
            <a:spLocks noGrp="1"/>
          </p:cNvSpPr>
          <p:nvPr>
            <p:ph type="title"/>
          </p:nvPr>
        </p:nvSpPr>
        <p:spPr>
          <a:xfrm>
            <a:off x="82296" y="0"/>
            <a:ext cx="11978640" cy="1234440"/>
          </a:xfrm>
        </p:spPr>
        <p:txBody>
          <a:bodyPr>
            <a:normAutofit fontScale="90000"/>
          </a:bodyPr>
          <a:lstStyle/>
          <a:p>
            <a:pPr algn="ctr"/>
            <a:r>
              <a:rPr lang="en-US" sz="3100" b="1" dirty="0">
                <a:latin typeface="Algerian" panose="04020705040A02060702" pitchFamily="82" charset="0"/>
              </a:rPr>
              <a:t>Time-Based Trends: Platform Performance &amp; Risk Analysis</a:t>
            </a:r>
            <a:br>
              <a:rPr lang="en-IN" dirty="0">
                <a:latin typeface="Agency FB" panose="020B0503020202020204" pitchFamily="34" charset="0"/>
              </a:rPr>
            </a:br>
            <a:endParaRPr lang="en-IN" dirty="0"/>
          </a:p>
        </p:txBody>
      </p:sp>
      <p:sp>
        <p:nvSpPr>
          <p:cNvPr id="19" name="Content Placeholder 18">
            <a:extLst>
              <a:ext uri="{FF2B5EF4-FFF2-40B4-BE49-F238E27FC236}">
                <a16:creationId xmlns:a16="http://schemas.microsoft.com/office/drawing/2014/main" id="{2001900D-D83A-C1E2-CF78-83F71560F1CE}"/>
              </a:ext>
            </a:extLst>
          </p:cNvPr>
          <p:cNvSpPr>
            <a:spLocks noGrp="1"/>
          </p:cNvSpPr>
          <p:nvPr>
            <p:ph sz="half" idx="2"/>
          </p:nvPr>
        </p:nvSpPr>
        <p:spPr>
          <a:xfrm>
            <a:off x="0" y="950976"/>
            <a:ext cx="12192000" cy="83406615"/>
          </a:xfrm>
        </p:spPr>
        <p:txBody>
          <a:bodyPr/>
          <a:lstStyle/>
          <a:p>
            <a:pPr marL="0" indent="0">
              <a:buNone/>
            </a:pPr>
            <a:r>
              <a:rPr lang="en-US" dirty="0">
                <a:latin typeface="Arial" panose="020B0604020202020204" pitchFamily="34" charset="0"/>
                <a:cs typeface="Arial" panose="020B0604020202020204" pitchFamily="34" charset="0"/>
              </a:rPr>
              <a:t>This slide explores temporal patterns in ride activity, risk, and gender engagement across platforms to support proactive planning:</a:t>
            </a:r>
          </a:p>
          <a:p>
            <a:r>
              <a:rPr lang="en-US" b="1" dirty="0">
                <a:latin typeface="Arial" panose="020B0604020202020204" pitchFamily="34" charset="0"/>
                <a:cs typeface="Arial" panose="020B0604020202020204" pitchFamily="34" charset="0"/>
              </a:rPr>
              <a:t>Current Activity Snapshot:</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226 rides</a:t>
            </a:r>
            <a:r>
              <a:rPr lang="en-US" dirty="0">
                <a:latin typeface="Arial" panose="020B0604020202020204" pitchFamily="34" charset="0"/>
                <a:cs typeface="Arial" panose="020B0604020202020204" pitchFamily="34" charset="0"/>
              </a:rPr>
              <a:t> this month; </a:t>
            </a:r>
            <a:r>
              <a:rPr lang="en-US" b="1" dirty="0">
                <a:latin typeface="Arial" panose="020B0604020202020204" pitchFamily="34" charset="0"/>
                <a:cs typeface="Arial" panose="020B0604020202020204" pitchFamily="34" charset="0"/>
              </a:rPr>
              <a:t>Rapido</a:t>
            </a:r>
            <a:r>
              <a:rPr lang="en-US" dirty="0">
                <a:latin typeface="Arial" panose="020B0604020202020204" pitchFamily="34" charset="0"/>
                <a:cs typeface="Arial" panose="020B0604020202020204" pitchFamily="34" charset="0"/>
              </a:rPr>
              <a:t> leads as the top-performing platform with </a:t>
            </a:r>
            <a:r>
              <a:rPr lang="en-US" b="1" dirty="0">
                <a:latin typeface="Arial" panose="020B0604020202020204" pitchFamily="34" charset="0"/>
                <a:cs typeface="Arial" panose="020B0604020202020204" pitchFamily="34" charset="0"/>
              </a:rPr>
              <a:t>136 monthly rides</a:t>
            </a:r>
            <a:r>
              <a:rPr lang="en-US"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Monthly Ride Trends:</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Customer count </a:t>
            </a:r>
            <a:r>
              <a:rPr lang="en-US" b="1" dirty="0">
                <a:latin typeface="Arial" panose="020B0604020202020204" pitchFamily="34" charset="0"/>
                <a:cs typeface="Arial" panose="020B0604020202020204" pitchFamily="34" charset="0"/>
              </a:rPr>
              <a:t>declined steadily across all platforms</a:t>
            </a:r>
            <a:r>
              <a:rPr lang="en-US" dirty="0">
                <a:latin typeface="Arial" panose="020B0604020202020204" pitchFamily="34" charset="0"/>
                <a:cs typeface="Arial" panose="020B0604020202020204" pitchFamily="34" charset="0"/>
              </a:rPr>
              <a:t> from Jan to July 2025, indicating a need to reassess engagement strategies post-Q1.</a:t>
            </a:r>
          </a:p>
          <a:p>
            <a:r>
              <a:rPr lang="en-US" b="1" dirty="0">
                <a:latin typeface="Arial" panose="020B0604020202020204" pitchFamily="34" charset="0"/>
                <a:cs typeface="Arial" panose="020B0604020202020204" pitchFamily="34" charset="0"/>
              </a:rPr>
              <a:t>Female Engagement &amp; Safety:</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While female ride volume was strong early in the year, a </a:t>
            </a:r>
            <a:r>
              <a:rPr lang="en-US" b="1" dirty="0">
                <a:latin typeface="Arial" panose="020B0604020202020204" pitchFamily="34" charset="0"/>
                <a:cs typeface="Arial" panose="020B0604020202020204" pitchFamily="34" charset="0"/>
              </a:rPr>
              <a:t>noticeable drop in July 2025</a:t>
            </a:r>
            <a:r>
              <a:rPr lang="en-US" dirty="0">
                <a:latin typeface="Arial" panose="020B0604020202020204" pitchFamily="34" charset="0"/>
                <a:cs typeface="Arial" panose="020B0604020202020204" pitchFamily="34" charset="0"/>
              </a:rPr>
              <a:t> suggests safety concerns or seasonal disengagement.</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Simultaneously, </a:t>
            </a:r>
            <a:r>
              <a:rPr lang="en-US" b="1" dirty="0">
                <a:latin typeface="Arial" panose="020B0604020202020204" pitchFamily="34" charset="0"/>
                <a:cs typeface="Arial" panose="020B0604020202020204" pitchFamily="34" charset="0"/>
              </a:rPr>
              <a:t>female risk incidence decreased</a:t>
            </a:r>
            <a:r>
              <a:rPr lang="en-US" dirty="0">
                <a:latin typeface="Arial" panose="020B0604020202020204" pitchFamily="34" charset="0"/>
                <a:cs typeface="Arial" panose="020B0604020202020204" pitchFamily="34" charset="0"/>
              </a:rPr>
              <a:t>, pointing to either operational improvements or reduced participation.</a:t>
            </a:r>
          </a:p>
          <a:p>
            <a:pPr marL="0" indent="0">
              <a:buNone/>
            </a:pPr>
            <a:endParaRPr lang="en-IN" dirty="0"/>
          </a:p>
        </p:txBody>
      </p:sp>
      <p:sp>
        <p:nvSpPr>
          <p:cNvPr id="4" name="Rectangle 2">
            <a:extLst>
              <a:ext uri="{FF2B5EF4-FFF2-40B4-BE49-F238E27FC236}">
                <a16:creationId xmlns:a16="http://schemas.microsoft.com/office/drawing/2014/main" id="{30156978-0BD3-7AEA-1CF1-6BDE506AFD92}"/>
              </a:ext>
            </a:extLst>
          </p:cNvPr>
          <p:cNvSpPr>
            <a:spLocks noChangeArrowheads="1"/>
          </p:cNvSpPr>
          <p:nvPr/>
        </p:nvSpPr>
        <p:spPr bwMode="auto">
          <a:xfrm>
            <a:off x="0" y="4792456"/>
            <a:ext cx="1206093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Gender-Based Risk Patterns: </a:t>
            </a:r>
            <a:r>
              <a:rPr kumimoji="0" lang="en-US" altLang="en-US" sz="1800" b="0" i="0" u="none" strike="noStrike" cap="none" normalizeH="0" baseline="0" dirty="0">
                <a:ln>
                  <a:noFill/>
                </a:ln>
                <a:solidFill>
                  <a:schemeClr val="tx1"/>
                </a:solidFill>
                <a:effectLst/>
                <a:latin typeface="Arial" panose="020B0604020202020204" pitchFamily="34" charset="0"/>
              </a:rPr>
              <a:t>Red flag trends show that female-related risks were consistently higher than males until May 2025, followed by a sharp decline — possibly linked to decreased ride volume or safety interventions.</a:t>
            </a:r>
          </a:p>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Platform Performance by Month: </a:t>
            </a:r>
            <a:r>
              <a:rPr kumimoji="0" lang="en-US" altLang="en-US" sz="1800" b="0" i="0" u="none" strike="noStrike" cap="none" normalizeH="0" baseline="0" dirty="0">
                <a:ln>
                  <a:noFill/>
                </a:ln>
                <a:solidFill>
                  <a:schemeClr val="tx1"/>
                </a:solidFill>
                <a:effectLst/>
                <a:latin typeface="Arial" panose="020B0604020202020204" pitchFamily="34" charset="0"/>
              </a:rPr>
              <a:t>Engagement was strongest on Uber in early months, but Rapido took the lead in Q2. Ola remained steady with mid-range ratings.</a:t>
            </a:r>
          </a:p>
        </p:txBody>
      </p:sp>
    </p:spTree>
    <p:extLst>
      <p:ext uri="{BB962C8B-B14F-4D97-AF65-F5344CB8AC3E}">
        <p14:creationId xmlns:p14="http://schemas.microsoft.com/office/powerpoint/2010/main" val="732698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D54DB-B2C4-3C0E-23FC-56EBDC62AE75}"/>
              </a:ext>
            </a:extLst>
          </p:cNvPr>
          <p:cNvSpPr>
            <a:spLocks noGrp="1"/>
          </p:cNvSpPr>
          <p:nvPr>
            <p:ph type="title"/>
          </p:nvPr>
        </p:nvSpPr>
        <p:spPr>
          <a:xfrm>
            <a:off x="0" y="1"/>
            <a:ext cx="12192000" cy="1216151"/>
          </a:xfrm>
        </p:spPr>
        <p:txBody>
          <a:bodyPr>
            <a:normAutofit/>
          </a:bodyPr>
          <a:lstStyle/>
          <a:p>
            <a:pPr algn="ctr"/>
            <a:r>
              <a:rPr lang="en-US" sz="2800" b="1" dirty="0">
                <a:latin typeface="Algerian" panose="04020705040A02060702" pitchFamily="82" charset="0"/>
              </a:rPr>
              <a:t>Female Riders Strategy: Enhancing Safety &amp; Engagement</a:t>
            </a:r>
            <a:endParaRPr lang="en-IN" sz="28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B53479DE-4CAC-0F98-7A6A-3C8992DF5857}"/>
              </a:ext>
            </a:extLst>
          </p:cNvPr>
          <p:cNvSpPr>
            <a:spLocks noGrp="1"/>
          </p:cNvSpPr>
          <p:nvPr>
            <p:ph idx="1"/>
          </p:nvPr>
        </p:nvSpPr>
        <p:spPr>
          <a:xfrm>
            <a:off x="274320" y="1216152"/>
            <a:ext cx="11649456" cy="4956048"/>
          </a:xfrm>
        </p:spPr>
        <p:txBody>
          <a:bodyPr>
            <a:normAutofit/>
          </a:bodyPr>
          <a:lstStyle/>
          <a:p>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Platform Usage by Female Age Groups</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Across all age segments—</a:t>
            </a:r>
            <a:r>
              <a:rPr lang="en-US" sz="1600" b="1" dirty="0">
                <a:latin typeface="Arial" panose="020B0604020202020204" pitchFamily="34" charset="0"/>
                <a:cs typeface="Arial" panose="020B0604020202020204" pitchFamily="34" charset="0"/>
              </a:rPr>
              <a:t>Early Midlife</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Emerging</a:t>
            </a:r>
            <a:r>
              <a:rPr lang="en-US" sz="1600" dirty="0">
                <a:latin typeface="Arial" panose="020B0604020202020204" pitchFamily="34" charset="0"/>
                <a:cs typeface="Arial" panose="020B0604020202020204" pitchFamily="34" charset="0"/>
              </a:rPr>
              <a:t>, and </a:t>
            </a:r>
            <a:r>
              <a:rPr lang="en-US" sz="1600" b="1" dirty="0">
                <a:latin typeface="Arial" panose="020B0604020202020204" pitchFamily="34" charset="0"/>
                <a:cs typeface="Arial" panose="020B0604020202020204" pitchFamily="34" charset="0"/>
              </a:rPr>
              <a:t>Young Adults</a:t>
            </a:r>
            <a:r>
              <a:rPr lang="en-US" sz="1600" dirty="0">
                <a:latin typeface="Arial" panose="020B0604020202020204" pitchFamily="34" charset="0"/>
                <a:cs typeface="Arial" panose="020B0604020202020204" pitchFamily="34" charset="0"/>
              </a:rPr>
              <a:t>—</a:t>
            </a:r>
            <a:r>
              <a:rPr lang="en-US" sz="1600" b="1" dirty="0">
                <a:latin typeface="Arial" panose="020B0604020202020204" pitchFamily="34" charset="0"/>
                <a:cs typeface="Arial" panose="020B0604020202020204" pitchFamily="34" charset="0"/>
              </a:rPr>
              <a:t>Rapido</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Uber</a:t>
            </a:r>
            <a:r>
              <a:rPr lang="en-US" sz="1600" dirty="0">
                <a:latin typeface="Arial" panose="020B0604020202020204" pitchFamily="34" charset="0"/>
                <a:cs typeface="Arial" panose="020B0604020202020204" pitchFamily="34" charset="0"/>
              </a:rPr>
              <a:t>, and </a:t>
            </a:r>
            <a:r>
              <a:rPr lang="en-US" sz="1600" b="1" dirty="0">
                <a:latin typeface="Arial" panose="020B0604020202020204" pitchFamily="34" charset="0"/>
                <a:cs typeface="Arial" panose="020B0604020202020204" pitchFamily="34" charset="0"/>
              </a:rPr>
              <a:t>Ola</a:t>
            </a:r>
            <a:r>
              <a:rPr lang="en-US" sz="1600" dirty="0">
                <a:latin typeface="Arial" panose="020B0604020202020204" pitchFamily="34" charset="0"/>
                <a:cs typeface="Arial" panose="020B0604020202020204" pitchFamily="34" charset="0"/>
              </a:rPr>
              <a:t> show </a:t>
            </a:r>
            <a:r>
              <a:rPr lang="en-US" sz="1600" b="1" dirty="0">
                <a:latin typeface="Arial" panose="020B0604020202020204" pitchFamily="34" charset="0"/>
                <a:cs typeface="Arial" panose="020B0604020202020204" pitchFamily="34" charset="0"/>
              </a:rPr>
              <a:t>diverse engagement levels</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Rapido</a:t>
            </a:r>
            <a:r>
              <a:rPr lang="en-US" sz="1600" dirty="0">
                <a:latin typeface="Arial" panose="020B0604020202020204" pitchFamily="34" charset="0"/>
                <a:cs typeface="Arial" panose="020B0604020202020204" pitchFamily="34" charset="0"/>
              </a:rPr>
              <a:t> is especially preferred among </a:t>
            </a:r>
            <a:r>
              <a:rPr lang="en-US" sz="1600" b="1" dirty="0">
                <a:latin typeface="Arial" panose="020B0604020202020204" pitchFamily="34" charset="0"/>
                <a:cs typeface="Arial" panose="020B0604020202020204" pitchFamily="34" charset="0"/>
              </a:rPr>
              <a:t>early midlife women</a:t>
            </a:r>
            <a:r>
              <a:rPr lang="en-US" sz="1600" dirty="0">
                <a:latin typeface="Arial" panose="020B0604020202020204" pitchFamily="34" charset="0"/>
                <a:cs typeface="Arial" panose="020B0604020202020204" pitchFamily="34" charset="0"/>
              </a:rPr>
              <a:t>, positioning it for potential growth in mature user brackets.</a:t>
            </a:r>
          </a:p>
          <a:p>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Payment Mode Analysis</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Female users show a strong preference for </a:t>
            </a:r>
            <a:r>
              <a:rPr lang="en-US" sz="1600" b="1" dirty="0">
                <a:latin typeface="Arial" panose="020B0604020202020204" pitchFamily="34" charset="0"/>
                <a:cs typeface="Arial" panose="020B0604020202020204" pitchFamily="34" charset="0"/>
              </a:rPr>
              <a:t>UPI (639)</a:t>
            </a:r>
            <a:r>
              <a:rPr lang="en-US" sz="1600" dirty="0">
                <a:latin typeface="Arial" panose="020B0604020202020204" pitchFamily="34" charset="0"/>
                <a:cs typeface="Arial" panose="020B0604020202020204" pitchFamily="34" charset="0"/>
              </a:rPr>
              <a:t>, followed by </a:t>
            </a:r>
            <a:r>
              <a:rPr lang="en-US" sz="1600" b="1" dirty="0">
                <a:latin typeface="Arial" panose="020B0604020202020204" pitchFamily="34" charset="0"/>
                <a:cs typeface="Arial" panose="020B0604020202020204" pitchFamily="34" charset="0"/>
              </a:rPr>
              <a:t>Cash (587)</a:t>
            </a:r>
            <a:r>
              <a:rPr lang="en-US" sz="1600" dirty="0">
                <a:latin typeface="Arial" panose="020B0604020202020204" pitchFamily="34" charset="0"/>
                <a:cs typeface="Arial" panose="020B0604020202020204" pitchFamily="34" charset="0"/>
              </a:rPr>
              <a:t> and </a:t>
            </a:r>
            <a:r>
              <a:rPr lang="en-US" sz="1600" b="1" dirty="0">
                <a:latin typeface="Arial" panose="020B0604020202020204" pitchFamily="34" charset="0"/>
                <a:cs typeface="Arial" panose="020B0604020202020204" pitchFamily="34" charset="0"/>
              </a:rPr>
              <a:t>Card (556)</a:t>
            </a:r>
            <a:r>
              <a:rPr lang="en-US" sz="1600" dirty="0">
                <a:latin typeface="Arial" panose="020B0604020202020204" pitchFamily="34" charset="0"/>
                <a:cs typeface="Arial" panose="020B0604020202020204" pitchFamily="34" charset="0"/>
              </a:rPr>
              <a:t>. The shift toward </a:t>
            </a:r>
            <a:r>
              <a:rPr lang="en-US" sz="1600" b="1" dirty="0">
                <a:latin typeface="Arial" panose="020B0604020202020204" pitchFamily="34" charset="0"/>
                <a:cs typeface="Arial" panose="020B0604020202020204" pitchFamily="34" charset="0"/>
              </a:rPr>
              <a:t>digital payments</a:t>
            </a:r>
            <a:r>
              <a:rPr lang="en-US" sz="1600" dirty="0">
                <a:latin typeface="Arial" panose="020B0604020202020204" pitchFamily="34" charset="0"/>
                <a:cs typeface="Arial" panose="020B0604020202020204" pitchFamily="34" charset="0"/>
              </a:rPr>
              <a:t> highlights an opportunity for </a:t>
            </a:r>
            <a:r>
              <a:rPr lang="en-US" sz="1600" b="1" dirty="0">
                <a:latin typeface="Arial" panose="020B0604020202020204" pitchFamily="34" charset="0"/>
                <a:cs typeface="Arial" panose="020B0604020202020204" pitchFamily="34" charset="0"/>
              </a:rPr>
              <a:t>tech-integrated loyalty models</a:t>
            </a:r>
            <a:r>
              <a:rPr lang="en-US" sz="1600" dirty="0">
                <a:latin typeface="Arial" panose="020B0604020202020204" pitchFamily="34" charset="0"/>
                <a:cs typeface="Arial" panose="020B0604020202020204" pitchFamily="34" charset="0"/>
              </a:rPr>
              <a:t> and </a:t>
            </a:r>
            <a:r>
              <a:rPr lang="en-US" sz="1600" b="1" dirty="0">
                <a:latin typeface="Arial" panose="020B0604020202020204" pitchFamily="34" charset="0"/>
                <a:cs typeface="Arial" panose="020B0604020202020204" pitchFamily="34" charset="0"/>
              </a:rPr>
              <a:t>secure checkout flows</a:t>
            </a:r>
            <a:r>
              <a:rPr lang="en-US" sz="1600" dirty="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Women Users – City Distribution</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The top cities with high female ride participation include </a:t>
            </a:r>
            <a:r>
              <a:rPr lang="en-US" sz="1600" b="1" dirty="0">
                <a:latin typeface="Arial" panose="020B0604020202020204" pitchFamily="34" charset="0"/>
                <a:cs typeface="Arial" panose="020B0604020202020204" pitchFamily="34" charset="0"/>
              </a:rPr>
              <a:t>Delhi</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Bangalore</a:t>
            </a:r>
            <a:r>
              <a:rPr lang="en-US" sz="1600" dirty="0">
                <a:latin typeface="Arial" panose="020B0604020202020204" pitchFamily="34" charset="0"/>
                <a:cs typeface="Arial" panose="020B0604020202020204" pitchFamily="34" charset="0"/>
              </a:rPr>
              <a:t>, and </a:t>
            </a:r>
            <a:r>
              <a:rPr lang="en-US" sz="1600" b="1" dirty="0">
                <a:latin typeface="Arial" panose="020B0604020202020204" pitchFamily="34" charset="0"/>
                <a:cs typeface="Arial" panose="020B0604020202020204" pitchFamily="34" charset="0"/>
              </a:rPr>
              <a:t>Mumbai</a:t>
            </a:r>
            <a:r>
              <a:rPr lang="en-US" sz="1600" dirty="0">
                <a:latin typeface="Arial" panose="020B0604020202020204" pitchFamily="34" charset="0"/>
                <a:cs typeface="Arial" panose="020B0604020202020204" pitchFamily="34" charset="0"/>
              </a:rPr>
              <a:t>, followed closely by </a:t>
            </a:r>
            <a:r>
              <a:rPr lang="en-US" sz="1600" b="1" dirty="0">
                <a:latin typeface="Arial" panose="020B0604020202020204" pitchFamily="34" charset="0"/>
                <a:cs typeface="Arial" panose="020B0604020202020204" pitchFamily="34" charset="0"/>
              </a:rPr>
              <a:t>Hyderabad</a:t>
            </a:r>
            <a:r>
              <a:rPr lang="en-US" sz="1600" dirty="0">
                <a:latin typeface="Arial" panose="020B0604020202020204" pitchFamily="34" charset="0"/>
                <a:cs typeface="Arial" panose="020B0604020202020204" pitchFamily="34" charset="0"/>
              </a:rPr>
              <a:t> and </a:t>
            </a:r>
            <a:r>
              <a:rPr lang="en-US" sz="1600" b="1" dirty="0">
                <a:latin typeface="Arial" panose="020B0604020202020204" pitchFamily="34" charset="0"/>
                <a:cs typeface="Arial" panose="020B0604020202020204" pitchFamily="34" charset="0"/>
              </a:rPr>
              <a:t>Chennai</a:t>
            </a:r>
            <a:r>
              <a:rPr lang="en-US" sz="1600" dirty="0">
                <a:latin typeface="Arial" panose="020B0604020202020204" pitchFamily="34" charset="0"/>
                <a:cs typeface="Arial" panose="020B0604020202020204" pitchFamily="34" charset="0"/>
              </a:rPr>
              <a:t>. These cities are prime candidates for </a:t>
            </a:r>
            <a:r>
              <a:rPr lang="en-US" sz="1600" b="1" dirty="0">
                <a:latin typeface="Arial" panose="020B0604020202020204" pitchFamily="34" charset="0"/>
                <a:cs typeface="Arial" panose="020B0604020202020204" pitchFamily="34" charset="0"/>
              </a:rPr>
              <a:t>safety enhancements</a:t>
            </a:r>
            <a:r>
              <a:rPr lang="en-US" sz="1600" dirty="0">
                <a:latin typeface="Arial" panose="020B0604020202020204" pitchFamily="34" charset="0"/>
                <a:cs typeface="Arial" panose="020B0604020202020204" pitchFamily="34" charset="0"/>
              </a:rPr>
              <a:t> and </a:t>
            </a:r>
            <a:r>
              <a:rPr lang="en-US" sz="1600" b="1" dirty="0">
                <a:latin typeface="Arial" panose="020B0604020202020204" pitchFamily="34" charset="0"/>
                <a:cs typeface="Arial" panose="020B0604020202020204" pitchFamily="34" charset="0"/>
              </a:rPr>
              <a:t>awareness campaigns</a:t>
            </a:r>
            <a:r>
              <a:rPr lang="en-US" sz="1600" dirty="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Feedback &amp; Flag Correlation</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The bar chart shows </a:t>
            </a:r>
            <a:r>
              <a:rPr lang="en-US" sz="1600" b="1" dirty="0">
                <a:latin typeface="Arial" panose="020B0604020202020204" pitchFamily="34" charset="0"/>
                <a:cs typeface="Arial" panose="020B0604020202020204" pitchFamily="34" charset="0"/>
              </a:rPr>
              <a:t>“Poor” feedbacks align with red flags</a:t>
            </a:r>
            <a:r>
              <a:rPr lang="en-US" sz="1600" dirty="0">
                <a:latin typeface="Arial" panose="020B0604020202020204" pitchFamily="34" charset="0"/>
                <a:cs typeface="Arial" panose="020B0604020202020204" pitchFamily="34" charset="0"/>
              </a:rPr>
              <a:t>, while </a:t>
            </a:r>
            <a:r>
              <a:rPr lang="en-US" sz="1600" b="1" dirty="0">
                <a:latin typeface="Arial" panose="020B0604020202020204" pitchFamily="34" charset="0"/>
                <a:cs typeface="Arial" panose="020B0604020202020204" pitchFamily="34" charset="0"/>
              </a:rPr>
              <a:t>“Good” feedbacks correspond to green flags</a:t>
            </a:r>
            <a:r>
              <a:rPr lang="en-US" sz="1600" dirty="0">
                <a:latin typeface="Arial" panose="020B0604020202020204" pitchFamily="34" charset="0"/>
                <a:cs typeface="Arial" panose="020B0604020202020204" pitchFamily="34" charset="0"/>
              </a:rPr>
              <a:t>, validating a direct link between </a:t>
            </a:r>
            <a:r>
              <a:rPr lang="en-US" sz="1600" b="1" dirty="0">
                <a:latin typeface="Arial" panose="020B0604020202020204" pitchFamily="34" charset="0"/>
                <a:cs typeface="Arial" panose="020B0604020202020204" pitchFamily="34" charset="0"/>
              </a:rPr>
              <a:t>service quality</a:t>
            </a:r>
            <a:r>
              <a:rPr lang="en-US" sz="1600" dirty="0">
                <a:latin typeface="Arial" panose="020B0604020202020204" pitchFamily="34" charset="0"/>
                <a:cs typeface="Arial" panose="020B0604020202020204" pitchFamily="34" charset="0"/>
              </a:rPr>
              <a:t> and </a:t>
            </a:r>
            <a:r>
              <a:rPr lang="en-US" sz="1600" b="1" dirty="0">
                <a:latin typeface="Arial" panose="020B0604020202020204" pitchFamily="34" charset="0"/>
                <a:cs typeface="Arial" panose="020B0604020202020204" pitchFamily="34" charset="0"/>
              </a:rPr>
              <a:t>safety perception</a:t>
            </a:r>
            <a:r>
              <a:rPr lang="en-US" sz="1600" dirty="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Rating Breakdown – Female Riders Over Time</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There’s a </a:t>
            </a:r>
            <a:r>
              <a:rPr lang="en-US" sz="1600" b="1" dirty="0">
                <a:latin typeface="Arial" panose="020B0604020202020204" pitchFamily="34" charset="0"/>
                <a:cs typeface="Arial" panose="020B0604020202020204" pitchFamily="34" charset="0"/>
              </a:rPr>
              <a:t>noticeable dip in ‘Good’ ratings</a:t>
            </a:r>
            <a:r>
              <a:rPr lang="en-US" sz="1600" dirty="0">
                <a:latin typeface="Arial" panose="020B0604020202020204" pitchFamily="34" charset="0"/>
                <a:cs typeface="Arial" panose="020B0604020202020204" pitchFamily="34" charset="0"/>
              </a:rPr>
              <a:t> in recent months, while </a:t>
            </a:r>
            <a:r>
              <a:rPr lang="en-US" sz="1600" b="1" dirty="0">
                <a:latin typeface="Arial" panose="020B0604020202020204" pitchFamily="34" charset="0"/>
                <a:cs typeface="Arial" panose="020B0604020202020204" pitchFamily="34" charset="0"/>
              </a:rPr>
              <a:t>‘Moderate’ and ‘Poor’</a:t>
            </a:r>
            <a:r>
              <a:rPr lang="en-US" sz="1600" dirty="0">
                <a:latin typeface="Arial" panose="020B0604020202020204" pitchFamily="34" charset="0"/>
                <a:cs typeface="Arial" panose="020B0604020202020204" pitchFamily="34" charset="0"/>
              </a:rPr>
              <a:t> ratings slightly increase, particularly in </a:t>
            </a:r>
            <a:r>
              <a:rPr lang="en-US" sz="1600" b="1" dirty="0">
                <a:latin typeface="Arial" panose="020B0604020202020204" pitchFamily="34" charset="0"/>
                <a:cs typeface="Arial" panose="020B0604020202020204" pitchFamily="34" charset="0"/>
              </a:rPr>
              <a:t>May and July 2025</a:t>
            </a:r>
            <a:r>
              <a:rPr lang="en-US" sz="1600" dirty="0">
                <a:latin typeface="Arial" panose="020B0604020202020204" pitchFamily="34" charset="0"/>
                <a:cs typeface="Arial" panose="020B0604020202020204" pitchFamily="34" charset="0"/>
              </a:rPr>
              <a:t>. This trend demands </a:t>
            </a:r>
            <a:r>
              <a:rPr lang="en-US" sz="1600" b="1" dirty="0">
                <a:latin typeface="Arial" panose="020B0604020202020204" pitchFamily="34" charset="0"/>
                <a:cs typeface="Arial" panose="020B0604020202020204" pitchFamily="34" charset="0"/>
              </a:rPr>
              <a:t>proactive experience improvement</a:t>
            </a:r>
            <a:r>
              <a:rPr lang="en-US" sz="1600" dirty="0">
                <a:latin typeface="Arial" panose="020B0604020202020204" pitchFamily="34" charset="0"/>
                <a:cs typeface="Arial" panose="020B0604020202020204" pitchFamily="34" charset="0"/>
              </a:rPr>
              <a:t> for sustained trust.</a:t>
            </a:r>
          </a:p>
          <a:p>
            <a:pPr marL="0" indent="0">
              <a:buNone/>
            </a:pP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9279818"/>
      </p:ext>
    </p:extLst>
  </p:cSld>
  <p:clrMapOvr>
    <a:masterClrMapping/>
  </p:clrMapOvr>
</p:sld>
</file>

<file path=ppt/theme/theme1.xml><?xml version="1.0" encoding="utf-8"?>
<a:theme xmlns:a="http://schemas.openxmlformats.org/drawingml/2006/main" name="Brush">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3.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Brush presentation</Template>
  <TotalTime>113</TotalTime>
  <Words>1491</Words>
  <Application>Microsoft Office PowerPoint</Application>
  <PresentationFormat>Widescreen</PresentationFormat>
  <Paragraphs>86</Paragraphs>
  <Slides>11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Agency FB</vt:lpstr>
      <vt:lpstr>Algerian</vt:lpstr>
      <vt:lpstr>Arial</vt:lpstr>
      <vt:lpstr>Calibri</vt:lpstr>
      <vt:lpstr>Century Gothic</vt:lpstr>
      <vt:lpstr>Elephant</vt:lpstr>
      <vt:lpstr>Brush</vt:lpstr>
      <vt:lpstr>Gender-Smart Mobility: Analyzing Female Rider Trends in Indian Ride-Hailing Platforms</vt:lpstr>
      <vt:lpstr>Agenda </vt:lpstr>
      <vt:lpstr>Contents </vt:lpstr>
      <vt:lpstr>From Data To Statergy </vt:lpstr>
      <vt:lpstr>Executive  Summary  (Overview Dashboard) </vt:lpstr>
      <vt:lpstr>Rider Demographics &amp; Behavior  Patterns  </vt:lpstr>
      <vt:lpstr>A Gendered Perspective on Ride Safety   </vt:lpstr>
      <vt:lpstr>Time-Based Trends: Platform Performance &amp; Risk Analysis </vt:lpstr>
      <vt:lpstr>Female Riders Strategy: Enhancing Safety &amp; Engagement</vt:lpstr>
      <vt:lpstr>Businesses Statergy &amp; Innovation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vrishikaa vrishikaa</dc:creator>
  <cp:lastModifiedBy>vrishikaa vrishikaa</cp:lastModifiedBy>
  <cp:revision>1</cp:revision>
  <dcterms:created xsi:type="dcterms:W3CDTF">2025-07-28T15:21:24Z</dcterms:created>
  <dcterms:modified xsi:type="dcterms:W3CDTF">2025-07-28T17:43:41Z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