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E4AA114-4548-4B60-8A14-BC84ACD04781}" type="datetimeFigureOut">
              <a:rPr lang="en-IN" smtClean="0"/>
              <a:t>04-04-2021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BDF3A-7FE4-4726-BF43-2F3865C13C3C}" type="slidenum">
              <a:rPr lang="en-IN" smtClean="0"/>
              <a:t>‹#›</a:t>
            </a:fld>
            <a:endParaRPr lang="en-IN"/>
          </a:p>
        </p:txBody>
      </p:sp>
    </p:spTree>
    <p:extLst>
      <p:ext uri="{BB962C8B-B14F-4D97-AF65-F5344CB8AC3E}">
        <p14:creationId xmlns:p14="http://schemas.microsoft.com/office/powerpoint/2010/main" val="2897421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E4AA114-4548-4B60-8A14-BC84ACD04781}" type="datetimeFigureOut">
              <a:rPr lang="en-IN" smtClean="0"/>
              <a:t>04-04-2021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BDF3A-7FE4-4726-BF43-2F3865C13C3C}" type="slidenum">
              <a:rPr lang="en-IN" smtClean="0"/>
              <a:t>‹#›</a:t>
            </a:fld>
            <a:endParaRPr lang="en-IN"/>
          </a:p>
        </p:txBody>
      </p:sp>
    </p:spTree>
    <p:extLst>
      <p:ext uri="{BB962C8B-B14F-4D97-AF65-F5344CB8AC3E}">
        <p14:creationId xmlns:p14="http://schemas.microsoft.com/office/powerpoint/2010/main" val="3502894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E4AA114-4548-4B60-8A14-BC84ACD04781}" type="datetimeFigureOut">
              <a:rPr lang="en-IN" smtClean="0"/>
              <a:t>04-04-2021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BDF3A-7FE4-4726-BF43-2F3865C13C3C}" type="slidenum">
              <a:rPr lang="en-IN" smtClean="0"/>
              <a:t>‹#›</a:t>
            </a:fld>
            <a:endParaRPr lang="en-IN"/>
          </a:p>
        </p:txBody>
      </p:sp>
    </p:spTree>
    <p:extLst>
      <p:ext uri="{BB962C8B-B14F-4D97-AF65-F5344CB8AC3E}">
        <p14:creationId xmlns:p14="http://schemas.microsoft.com/office/powerpoint/2010/main" val="3971536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E4AA114-4548-4B60-8A14-BC84ACD04781}" type="datetimeFigureOut">
              <a:rPr lang="en-IN" smtClean="0"/>
              <a:t>04-04-2021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BDF3A-7FE4-4726-BF43-2F3865C13C3C}" type="slidenum">
              <a:rPr lang="en-IN" smtClean="0"/>
              <a:t>‹#›</a:t>
            </a:fld>
            <a:endParaRPr lang="en-IN"/>
          </a:p>
        </p:txBody>
      </p:sp>
    </p:spTree>
    <p:extLst>
      <p:ext uri="{BB962C8B-B14F-4D97-AF65-F5344CB8AC3E}">
        <p14:creationId xmlns:p14="http://schemas.microsoft.com/office/powerpoint/2010/main" val="1786660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4AA114-4548-4B60-8A14-BC84ACD04781}" type="datetimeFigureOut">
              <a:rPr lang="en-IN" smtClean="0"/>
              <a:t>04-04-2021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BDF3A-7FE4-4726-BF43-2F3865C13C3C}" type="slidenum">
              <a:rPr lang="en-IN" smtClean="0"/>
              <a:t>‹#›</a:t>
            </a:fld>
            <a:endParaRPr lang="en-IN"/>
          </a:p>
        </p:txBody>
      </p:sp>
    </p:spTree>
    <p:extLst>
      <p:ext uri="{BB962C8B-B14F-4D97-AF65-F5344CB8AC3E}">
        <p14:creationId xmlns:p14="http://schemas.microsoft.com/office/powerpoint/2010/main" val="107651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E4AA114-4548-4B60-8A14-BC84ACD04781}" type="datetimeFigureOut">
              <a:rPr lang="en-IN" smtClean="0"/>
              <a:t>04-04-2021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4BDF3A-7FE4-4726-BF43-2F3865C13C3C}" type="slidenum">
              <a:rPr lang="en-IN" smtClean="0"/>
              <a:t>‹#›</a:t>
            </a:fld>
            <a:endParaRPr lang="en-IN"/>
          </a:p>
        </p:txBody>
      </p:sp>
    </p:spTree>
    <p:extLst>
      <p:ext uri="{BB962C8B-B14F-4D97-AF65-F5344CB8AC3E}">
        <p14:creationId xmlns:p14="http://schemas.microsoft.com/office/powerpoint/2010/main" val="1611871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E4AA114-4548-4B60-8A14-BC84ACD04781}" type="datetimeFigureOut">
              <a:rPr lang="en-IN" smtClean="0"/>
              <a:t>04-04-2021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4BDF3A-7FE4-4726-BF43-2F3865C13C3C}" type="slidenum">
              <a:rPr lang="en-IN" smtClean="0"/>
              <a:t>‹#›</a:t>
            </a:fld>
            <a:endParaRPr lang="en-IN"/>
          </a:p>
        </p:txBody>
      </p:sp>
    </p:spTree>
    <p:extLst>
      <p:ext uri="{BB962C8B-B14F-4D97-AF65-F5344CB8AC3E}">
        <p14:creationId xmlns:p14="http://schemas.microsoft.com/office/powerpoint/2010/main" val="3730109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E4AA114-4548-4B60-8A14-BC84ACD04781}" type="datetimeFigureOut">
              <a:rPr lang="en-IN" smtClean="0"/>
              <a:t>04-04-2021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4BDF3A-7FE4-4726-BF43-2F3865C13C3C}" type="slidenum">
              <a:rPr lang="en-IN" smtClean="0"/>
              <a:t>‹#›</a:t>
            </a:fld>
            <a:endParaRPr lang="en-IN"/>
          </a:p>
        </p:txBody>
      </p:sp>
    </p:spTree>
    <p:extLst>
      <p:ext uri="{BB962C8B-B14F-4D97-AF65-F5344CB8AC3E}">
        <p14:creationId xmlns:p14="http://schemas.microsoft.com/office/powerpoint/2010/main" val="114079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4AA114-4548-4B60-8A14-BC84ACD04781}" type="datetimeFigureOut">
              <a:rPr lang="en-IN" smtClean="0"/>
              <a:t>04-04-2021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4BDF3A-7FE4-4726-BF43-2F3865C13C3C}" type="slidenum">
              <a:rPr lang="en-IN" smtClean="0"/>
              <a:t>‹#›</a:t>
            </a:fld>
            <a:endParaRPr lang="en-IN"/>
          </a:p>
        </p:txBody>
      </p:sp>
    </p:spTree>
    <p:extLst>
      <p:ext uri="{BB962C8B-B14F-4D97-AF65-F5344CB8AC3E}">
        <p14:creationId xmlns:p14="http://schemas.microsoft.com/office/powerpoint/2010/main" val="3132075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4AA114-4548-4B60-8A14-BC84ACD04781}" type="datetimeFigureOut">
              <a:rPr lang="en-IN" smtClean="0"/>
              <a:t>04-04-2021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4BDF3A-7FE4-4726-BF43-2F3865C13C3C}" type="slidenum">
              <a:rPr lang="en-IN" smtClean="0"/>
              <a:t>‹#›</a:t>
            </a:fld>
            <a:endParaRPr lang="en-IN"/>
          </a:p>
        </p:txBody>
      </p:sp>
    </p:spTree>
    <p:extLst>
      <p:ext uri="{BB962C8B-B14F-4D97-AF65-F5344CB8AC3E}">
        <p14:creationId xmlns:p14="http://schemas.microsoft.com/office/powerpoint/2010/main" val="1604277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4AA114-4548-4B60-8A14-BC84ACD04781}" type="datetimeFigureOut">
              <a:rPr lang="en-IN" smtClean="0"/>
              <a:t>04-04-2021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4BDF3A-7FE4-4726-BF43-2F3865C13C3C}" type="slidenum">
              <a:rPr lang="en-IN" smtClean="0"/>
              <a:t>‹#›</a:t>
            </a:fld>
            <a:endParaRPr lang="en-IN"/>
          </a:p>
        </p:txBody>
      </p:sp>
    </p:spTree>
    <p:extLst>
      <p:ext uri="{BB962C8B-B14F-4D97-AF65-F5344CB8AC3E}">
        <p14:creationId xmlns:p14="http://schemas.microsoft.com/office/powerpoint/2010/main" val="2694255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4AA114-4548-4B60-8A14-BC84ACD04781}" type="datetimeFigureOut">
              <a:rPr lang="en-IN" smtClean="0"/>
              <a:t>04-04-2021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4BDF3A-7FE4-4726-BF43-2F3865C13C3C}" type="slidenum">
              <a:rPr lang="en-IN" smtClean="0"/>
              <a:t>‹#›</a:t>
            </a:fld>
            <a:endParaRPr lang="en-IN"/>
          </a:p>
        </p:txBody>
      </p:sp>
    </p:spTree>
    <p:extLst>
      <p:ext uri="{BB962C8B-B14F-4D97-AF65-F5344CB8AC3E}">
        <p14:creationId xmlns:p14="http://schemas.microsoft.com/office/powerpoint/2010/main" val="3830231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0383" y="593498"/>
            <a:ext cx="11075072" cy="6694140"/>
          </a:xfrm>
          <a:prstGeom prst="rect">
            <a:avLst/>
          </a:prstGeom>
        </p:spPr>
        <p:txBody>
          <a:bodyPr wrap="square">
            <a:spAutoFit/>
          </a:bodyPr>
          <a:lstStyle/>
          <a:p>
            <a:r>
              <a:rPr lang="en-IN" sz="2800" b="1" dirty="0"/>
              <a:t>Airlines Yield Management </a:t>
            </a:r>
            <a:r>
              <a:rPr lang="en-IN" sz="2800" b="1" dirty="0" smtClean="0"/>
              <a:t>System</a:t>
            </a:r>
          </a:p>
          <a:p>
            <a:pPr lvl="1"/>
            <a:endParaRPr lang="en-IN" sz="2800" b="1" dirty="0" smtClean="0"/>
          </a:p>
          <a:p>
            <a:pPr lvl="1"/>
            <a:r>
              <a:rPr lang="en-IN" sz="2000" b="1" dirty="0" smtClean="0"/>
              <a:t>Data </a:t>
            </a:r>
            <a:r>
              <a:rPr lang="en-IN" sz="2000" b="1" dirty="0"/>
              <a:t>Dimensions </a:t>
            </a:r>
            <a:endParaRPr lang="en-IN" sz="2000" b="1" dirty="0" smtClean="0"/>
          </a:p>
          <a:p>
            <a:pPr lvl="1"/>
            <a:r>
              <a:rPr lang="en-IN" sz="2000" dirty="0"/>
              <a:t> </a:t>
            </a:r>
            <a:r>
              <a:rPr lang="en-IN" sz="2000" dirty="0" smtClean="0"/>
              <a:t>    </a:t>
            </a:r>
            <a:r>
              <a:rPr lang="en-IN" sz="2000" dirty="0"/>
              <a:t> </a:t>
            </a:r>
            <a:r>
              <a:rPr lang="en-IN" sz="2000" dirty="0" smtClean="0"/>
              <a:t> </a:t>
            </a:r>
            <a:r>
              <a:rPr lang="en-IN" sz="2000" dirty="0" smtClean="0"/>
              <a:t>Macro economic indicators(inflation, employment rate, interest rate, crude oil price)</a:t>
            </a:r>
          </a:p>
          <a:p>
            <a:pPr marL="742950" lvl="1" indent="-285750">
              <a:buFont typeface="Wingdings" panose="05000000000000000000" pitchFamily="2" charset="2"/>
              <a:buChar char="§"/>
            </a:pPr>
            <a:r>
              <a:rPr lang="en-IN" sz="2000" dirty="0" smtClean="0"/>
              <a:t>Peer analysis(new offers from competition, new players, tie-ups, technology change)</a:t>
            </a:r>
          </a:p>
          <a:p>
            <a:pPr marL="742950" lvl="1" indent="-285750">
              <a:buFont typeface="Wingdings" panose="05000000000000000000" pitchFamily="2" charset="2"/>
              <a:buChar char="§"/>
            </a:pPr>
            <a:r>
              <a:rPr lang="en-IN" sz="2000" dirty="0" smtClean="0"/>
              <a:t>Events(Holidays, weather )</a:t>
            </a:r>
          </a:p>
          <a:p>
            <a:pPr marL="742950" lvl="1" indent="-285750">
              <a:buFont typeface="Wingdings" panose="05000000000000000000" pitchFamily="2" charset="2"/>
              <a:buChar char="§"/>
            </a:pPr>
            <a:r>
              <a:rPr lang="en-IN" sz="2000" dirty="0" smtClean="0"/>
              <a:t>Customer(demographic, flying patterns, payment ways)</a:t>
            </a:r>
          </a:p>
          <a:p>
            <a:pPr marL="742950" lvl="1" indent="-285750">
              <a:buFont typeface="Wingdings" panose="05000000000000000000" pitchFamily="2" charset="2"/>
              <a:buChar char="§"/>
            </a:pPr>
            <a:r>
              <a:rPr lang="en-IN" sz="2000" dirty="0" smtClean="0"/>
              <a:t>Advanced </a:t>
            </a:r>
            <a:r>
              <a:rPr lang="en-IN" sz="2000" dirty="0"/>
              <a:t>Purchase restrictions </a:t>
            </a:r>
          </a:p>
          <a:p>
            <a:pPr marL="742950" lvl="1" indent="-285750">
              <a:buFont typeface="Wingdings" panose="05000000000000000000" pitchFamily="2" charset="2"/>
              <a:buChar char="§"/>
            </a:pPr>
            <a:r>
              <a:rPr lang="en-IN" sz="2000" dirty="0"/>
              <a:t>Number of empty seats before departure </a:t>
            </a:r>
          </a:p>
          <a:p>
            <a:pPr marL="742950" lvl="1" indent="-285750">
              <a:buFont typeface="Wingdings" panose="05000000000000000000" pitchFamily="2" charset="2"/>
              <a:buChar char="§"/>
            </a:pPr>
            <a:r>
              <a:rPr lang="en-IN" sz="2000" dirty="0"/>
              <a:t>Locking period </a:t>
            </a:r>
          </a:p>
          <a:p>
            <a:pPr marL="742950" lvl="1" indent="-285750">
              <a:buFont typeface="Wingdings" panose="05000000000000000000" pitchFamily="2" charset="2"/>
              <a:buChar char="§"/>
            </a:pPr>
            <a:r>
              <a:rPr lang="en-IN" sz="2000" dirty="0"/>
              <a:t>Time of the Day </a:t>
            </a:r>
          </a:p>
          <a:p>
            <a:pPr marL="742950" lvl="1" indent="-285750">
              <a:buFont typeface="Wingdings" panose="05000000000000000000" pitchFamily="2" charset="2"/>
              <a:buChar char="§"/>
            </a:pPr>
            <a:r>
              <a:rPr lang="en-IN" sz="2000" dirty="0"/>
              <a:t>Time of week </a:t>
            </a:r>
          </a:p>
          <a:p>
            <a:pPr marL="742950" lvl="1" indent="-285750">
              <a:buFont typeface="Wingdings" panose="05000000000000000000" pitchFamily="2" charset="2"/>
              <a:buChar char="§"/>
            </a:pPr>
            <a:r>
              <a:rPr lang="en-IN" sz="2000" dirty="0"/>
              <a:t>Seat Class </a:t>
            </a:r>
          </a:p>
          <a:p>
            <a:pPr marL="742950" lvl="1" indent="-285750">
              <a:buFont typeface="Wingdings" panose="05000000000000000000" pitchFamily="2" charset="2"/>
              <a:buChar char="§"/>
            </a:pPr>
            <a:r>
              <a:rPr lang="en-IN" sz="2000" dirty="0"/>
              <a:t>Customer demands </a:t>
            </a:r>
          </a:p>
          <a:p>
            <a:pPr marL="742950" lvl="1" indent="-285750">
              <a:buFont typeface="Wingdings" panose="05000000000000000000" pitchFamily="2" charset="2"/>
              <a:buChar char="§"/>
            </a:pPr>
            <a:r>
              <a:rPr lang="en-IN" sz="2000" dirty="0"/>
              <a:t>Website traffic </a:t>
            </a:r>
            <a:endParaRPr lang="en-IN" sz="2000" dirty="0" smtClean="0"/>
          </a:p>
          <a:p>
            <a:pPr marL="742950" lvl="1" indent="-285750">
              <a:buFont typeface="Wingdings" panose="05000000000000000000" pitchFamily="2" charset="2"/>
              <a:buChar char="§"/>
            </a:pPr>
            <a:r>
              <a:rPr lang="en-IN" sz="2000" dirty="0" smtClean="0"/>
              <a:t>Crew size </a:t>
            </a:r>
          </a:p>
          <a:p>
            <a:pPr lvl="1"/>
            <a:endParaRPr lang="en-IN" sz="2000" dirty="0" smtClean="0"/>
          </a:p>
          <a:p>
            <a:pPr lvl="1"/>
            <a:endParaRPr lang="en-IN" sz="1500" dirty="0" smtClean="0"/>
          </a:p>
          <a:p>
            <a:pPr lvl="1"/>
            <a:endParaRPr lang="en-IN" sz="1500" dirty="0"/>
          </a:p>
          <a:p>
            <a:pPr marL="742950" lvl="1" indent="-285750">
              <a:buFont typeface="Wingdings" panose="05000000000000000000" pitchFamily="2" charset="2"/>
              <a:buChar char="§"/>
            </a:pPr>
            <a:endParaRPr lang="en-IN" sz="2800" b="1" dirty="0"/>
          </a:p>
          <a:p>
            <a:pPr marL="742950" lvl="1" indent="-285750">
              <a:buFont typeface="Wingdings" panose="05000000000000000000" pitchFamily="2" charset="2"/>
              <a:buChar char="§"/>
            </a:pPr>
            <a:endParaRPr lang="en-IN" sz="1500" dirty="0"/>
          </a:p>
        </p:txBody>
      </p:sp>
    </p:spTree>
    <p:extLst>
      <p:ext uri="{BB962C8B-B14F-4D97-AF65-F5344CB8AC3E}">
        <p14:creationId xmlns:p14="http://schemas.microsoft.com/office/powerpoint/2010/main" val="2170311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400" y="397165"/>
            <a:ext cx="8737600" cy="8032968"/>
          </a:xfrm>
          <a:prstGeom prst="rect">
            <a:avLst/>
          </a:prstGeom>
        </p:spPr>
        <p:txBody>
          <a:bodyPr wrap="square">
            <a:spAutoFit/>
          </a:bodyPr>
          <a:lstStyle/>
          <a:p>
            <a:pPr marL="285750" indent="-285750">
              <a:buFont typeface="Arial" panose="020B0604020202020204" pitchFamily="34" charset="0"/>
              <a:buChar char="•"/>
            </a:pPr>
            <a:r>
              <a:rPr lang="en-IN" sz="2000" b="1" dirty="0"/>
              <a:t>What kind of relationships you can visualize amongst various features from Airline industry point of view</a:t>
            </a:r>
            <a:r>
              <a:rPr lang="en-IN" sz="2000" b="1" dirty="0" smtClean="0"/>
              <a:t>?</a:t>
            </a:r>
          </a:p>
          <a:p>
            <a:r>
              <a:rPr lang="en-IN" sz="2000" b="1" dirty="0" smtClean="0"/>
              <a:t>     </a:t>
            </a:r>
          </a:p>
          <a:p>
            <a:r>
              <a:rPr lang="en-IN" dirty="0"/>
              <a:t>    Positive correlation between demand and price of seats </a:t>
            </a:r>
          </a:p>
          <a:p>
            <a:pPr indent="-285750">
              <a:buFont typeface="Arial" panose="020B0604020202020204" pitchFamily="34" charset="0"/>
              <a:buChar char="•"/>
            </a:pPr>
            <a:r>
              <a:rPr lang="en-IN" dirty="0"/>
              <a:t>Dynamic Pricing based on time of the day </a:t>
            </a:r>
          </a:p>
          <a:p>
            <a:pPr indent="-285750">
              <a:buFont typeface="Arial" panose="020B0604020202020204" pitchFamily="34" charset="0"/>
              <a:buChar char="•"/>
            </a:pPr>
            <a:r>
              <a:rPr lang="en-IN" dirty="0"/>
              <a:t>Increased in fare based on competitors POV</a:t>
            </a:r>
          </a:p>
          <a:p>
            <a:pPr indent="-285750">
              <a:buFont typeface="Arial" panose="020B0604020202020204" pitchFamily="34" charset="0"/>
              <a:buChar char="•"/>
            </a:pPr>
            <a:r>
              <a:rPr lang="en-IN" dirty="0"/>
              <a:t>Increase in fare on holidays</a:t>
            </a:r>
          </a:p>
          <a:p>
            <a:pPr indent="-285750">
              <a:buFont typeface="Arial" panose="020B0604020202020204" pitchFamily="34" charset="0"/>
              <a:buChar char="•"/>
            </a:pPr>
            <a:r>
              <a:rPr lang="en-IN" dirty="0"/>
              <a:t>Positive correlation between website traffic and fare </a:t>
            </a:r>
          </a:p>
          <a:p>
            <a:pPr indent="-285750">
              <a:buFont typeface="Arial" panose="020B0604020202020204" pitchFamily="34" charset="0"/>
              <a:buChar char="•"/>
            </a:pPr>
            <a:r>
              <a:rPr lang="en-IN" dirty="0"/>
              <a:t>Positive  correlation with crude prices and technological advancements </a:t>
            </a:r>
          </a:p>
          <a:p>
            <a:endParaRPr lang="en-IN" sz="2400" b="1" dirty="0" smtClean="0"/>
          </a:p>
          <a:p>
            <a:r>
              <a:rPr lang="en-IN" b="1" dirty="0" smtClean="0"/>
              <a:t>What would be the machine learning models you would like to evaluate and the reason?</a:t>
            </a:r>
          </a:p>
          <a:p>
            <a:endParaRPr lang="en-IN" dirty="0"/>
          </a:p>
          <a:p>
            <a:r>
              <a:rPr lang="en-IN" dirty="0" smtClean="0"/>
              <a:t> We’ll have to use </a:t>
            </a:r>
            <a:r>
              <a:rPr lang="en-IN" b="1" dirty="0" smtClean="0"/>
              <a:t>Regression model and Time series Forecasting </a:t>
            </a:r>
            <a:r>
              <a:rPr lang="en-IN" dirty="0" smtClean="0"/>
              <a:t>to evaluate the fare prices</a:t>
            </a:r>
          </a:p>
          <a:p>
            <a:endParaRPr lang="en-IN" dirty="0"/>
          </a:p>
          <a:p>
            <a:r>
              <a:rPr lang="en-IN" dirty="0" smtClean="0"/>
              <a:t> We can use </a:t>
            </a:r>
            <a:r>
              <a:rPr lang="en-IN" b="1" dirty="0" smtClean="0"/>
              <a:t>clustering algorithms </a:t>
            </a:r>
            <a:r>
              <a:rPr lang="en-IN" dirty="0" smtClean="0"/>
              <a:t>to cluster customer of same category to provide targeted offers and discounts </a:t>
            </a:r>
          </a:p>
          <a:p>
            <a:endParaRPr lang="en-IN" dirty="0"/>
          </a:p>
          <a:p>
            <a:r>
              <a:rPr lang="en-IN" b="1" dirty="0" smtClean="0"/>
              <a:t>Classification model </a:t>
            </a:r>
            <a:r>
              <a:rPr lang="en-IN" dirty="0" smtClean="0"/>
              <a:t>whether the customer would buy a ticket of a particular class at a particular price based on previous data </a:t>
            </a:r>
          </a:p>
          <a:p>
            <a:endParaRPr lang="en-IN" dirty="0"/>
          </a:p>
          <a:p>
            <a:r>
              <a:rPr lang="en-IN" dirty="0" smtClean="0"/>
              <a:t> </a:t>
            </a:r>
          </a:p>
          <a:p>
            <a:endParaRPr lang="en-IN" b="1" dirty="0" smtClean="0"/>
          </a:p>
          <a:p>
            <a:endParaRPr lang="en-IN" sz="2400" b="1" dirty="0" smtClean="0"/>
          </a:p>
          <a:p>
            <a:pPr marL="285750" indent="-285750">
              <a:buFont typeface="Arial" panose="020B0604020202020204" pitchFamily="34" charset="0"/>
              <a:buChar char="•"/>
            </a:pPr>
            <a:endParaRPr lang="en-IN" sz="2400" b="1" dirty="0" smtClean="0"/>
          </a:p>
          <a:p>
            <a:pPr marL="285750" indent="-285750">
              <a:buFont typeface="Arial" panose="020B0604020202020204" pitchFamily="34" charset="0"/>
              <a:buChar char="•"/>
            </a:pPr>
            <a:endParaRPr lang="en-IN" sz="2400" b="1" dirty="0" smtClean="0"/>
          </a:p>
          <a:p>
            <a:pPr marL="285750" indent="-285750">
              <a:buFont typeface="Arial" panose="020B0604020202020204" pitchFamily="34" charset="0"/>
              <a:buChar char="•"/>
            </a:pPr>
            <a:endParaRPr lang="en-IN" sz="2400" b="1" dirty="0"/>
          </a:p>
        </p:txBody>
      </p:sp>
    </p:spTree>
    <p:extLst>
      <p:ext uri="{BB962C8B-B14F-4D97-AF65-F5344CB8AC3E}">
        <p14:creationId xmlns:p14="http://schemas.microsoft.com/office/powerpoint/2010/main" val="710831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9453" y="510416"/>
            <a:ext cx="8913091" cy="3724096"/>
          </a:xfrm>
          <a:prstGeom prst="rect">
            <a:avLst/>
          </a:prstGeom>
        </p:spPr>
        <p:txBody>
          <a:bodyPr wrap="square">
            <a:spAutoFit/>
          </a:bodyPr>
          <a:lstStyle/>
          <a:p>
            <a:pPr marL="285750" indent="-285750">
              <a:buFont typeface="Arial" panose="020B0604020202020204" pitchFamily="34" charset="0"/>
              <a:buChar char="•"/>
            </a:pPr>
            <a:r>
              <a:rPr lang="en-IN" sz="2800" b="1" dirty="0"/>
              <a:t>What would be the role of optimization in this problem solving</a:t>
            </a:r>
            <a:r>
              <a:rPr lang="en-IN" sz="2800" b="1" dirty="0" smtClean="0"/>
              <a:t>?</a:t>
            </a:r>
          </a:p>
          <a:p>
            <a:pPr marL="285750" indent="-285750">
              <a:buFont typeface="Arial" panose="020B0604020202020204" pitchFamily="34" charset="0"/>
              <a:buChar char="•"/>
            </a:pPr>
            <a:endParaRPr lang="en-IN" dirty="0"/>
          </a:p>
          <a:p>
            <a:r>
              <a:rPr lang="en-IN" dirty="0" smtClean="0"/>
              <a:t>Optimization would play an important role in our scenario, </a:t>
            </a:r>
          </a:p>
          <a:p>
            <a:endParaRPr lang="en-IN" dirty="0"/>
          </a:p>
          <a:p>
            <a:r>
              <a:rPr lang="en-IN" dirty="0" smtClean="0"/>
              <a:t>Our model can’t be one size fits all, based on the current trends we’ll have to continuously be updated with the competitors and keep on improving our model making them lighter and able to incorporate larger and larger datasets </a:t>
            </a:r>
          </a:p>
          <a:p>
            <a:endParaRPr lang="en-IN" dirty="0"/>
          </a:p>
          <a:p>
            <a:endParaRPr lang="en-IN" dirty="0"/>
          </a:p>
          <a:p>
            <a:endParaRPr lang="en-IN" dirty="0" smtClean="0"/>
          </a:p>
          <a:p>
            <a:endParaRPr lang="en-IN" dirty="0"/>
          </a:p>
        </p:txBody>
      </p:sp>
    </p:spTree>
    <p:extLst>
      <p:ext uri="{BB962C8B-B14F-4D97-AF65-F5344CB8AC3E}">
        <p14:creationId xmlns:p14="http://schemas.microsoft.com/office/powerpoint/2010/main" val="38493402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269</Words>
  <Application>Microsoft Office PowerPoint</Application>
  <PresentationFormat>Widescreen</PresentationFormat>
  <Paragraphs>47</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Wingdings</vt:lpstr>
      <vt:lpstr>Office Theme</vt:lpstr>
      <vt:lpstr>PowerPoint Presentation</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Sali, Vrishiket</dc:creator>
  <cp:lastModifiedBy>Sali, Vrishiket</cp:lastModifiedBy>
  <cp:revision>4</cp:revision>
  <dcterms:created xsi:type="dcterms:W3CDTF">2021-04-04T06:49:37Z</dcterms:created>
  <dcterms:modified xsi:type="dcterms:W3CDTF">2021-04-04T07:21:47Z</dcterms:modified>
</cp:coreProperties>
</file>