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Lst>
  <p:notesMasterIdLst>
    <p:notesMasterId r:id="rId10"/>
  </p:notesMasterIdLst>
  <p:sldIdLst>
    <p:sldId id="256" r:id="rId3"/>
    <p:sldId id="269" r:id="rId4"/>
    <p:sldId id="287" r:id="rId5"/>
    <p:sldId id="283" r:id="rId6"/>
    <p:sldId id="273" r:id="rId7"/>
    <p:sldId id="284" r:id="rId8"/>
    <p:sldId id="268" r:id="rId9"/>
  </p:sldIdLst>
  <p:sldSz cx="9144000" cy="5143500" type="screen16x9"/>
  <p:notesSz cx="6858000" cy="9144000"/>
  <p:embeddedFontLst>
    <p:embeddedFont>
      <p:font typeface="Josefin Sans" pitchFamily="2" charset="0"/>
      <p:regular r:id="rId11"/>
      <p:bold r:id="rId12"/>
      <p:italic r:id="rId13"/>
      <p:boldItalic r:id="rId14"/>
    </p:embeddedFont>
    <p:embeddedFont>
      <p:font typeface="Lilita One"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89" d="100"/>
          <a:sy n="89" d="100"/>
        </p:scale>
        <p:origin x="111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ax="3520" units="cm"/>
          <inkml:channel name="Y" type="integer" max="1080" units="cm"/>
          <inkml:channel name="T" type="integer" max="2.14748E9" units="dev"/>
        </inkml:traceFormat>
        <inkml:channelProperties>
          <inkml:channelProperty channel="X" name="resolution" value="92.1466" units="1/cm"/>
          <inkml:channelProperty channel="Y" name="resolution" value="50.23256" units="1/cm"/>
          <inkml:channelProperty channel="T" name="resolution" value="1" units="1/dev"/>
        </inkml:channelProperties>
      </inkml:inkSource>
      <inkml:timestamp xml:id="ts0" timeString="2023-12-03T23:09:08.350"/>
    </inkml:context>
    <inkml:brush xml:id="br0">
      <inkml:brushProperty name="width" value="0.05292" units="cm"/>
      <inkml:brushProperty name="height" value="0.05292" units="cm"/>
      <inkml:brushProperty name="color" value="#FFFFFF"/>
    </inkml:brush>
  </inkml:definitions>
  <inkml:trace contextRef="#ctx0" brushRef="#br0">22482 12590 0,'0'-59'121,"-60"-90"-120,60 119 1,0 1 23,-30-388-24,30 238 24,0 1-24,0 59 24,0-30-24,0 60 38,0-1-37,0 60 23,0 1 1,0-61-25,0-148 38,0 119-38,0 30 25,0 0-24,0 59 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5740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6b373fa0a7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6b373fa0a7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360"/>
        <p:cNvGrpSpPr/>
        <p:nvPr/>
      </p:nvGrpSpPr>
      <p:grpSpPr>
        <a:xfrm>
          <a:off x="0" y="0"/>
          <a:ext cx="0" cy="0"/>
          <a:chOff x="0" y="0"/>
          <a:chExt cx="0" cy="0"/>
        </a:xfrm>
      </p:grpSpPr>
      <p:sp>
        <p:nvSpPr>
          <p:cNvPr id="361" name="Google Shape;361;p1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2">
  <p:cSld name="CUSTOM_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2">
  <p:cSld name="CUSTOM_12">
    <p:spTree>
      <p:nvGrpSpPr>
        <p:cNvPr id="1" name="Shape 493"/>
        <p:cNvGrpSpPr/>
        <p:nvPr/>
      </p:nvGrpSpPr>
      <p:grpSpPr>
        <a:xfrm>
          <a:off x="0" y="0"/>
          <a:ext cx="0" cy="0"/>
          <a:chOff x="0" y="0"/>
          <a:chExt cx="0" cy="0"/>
        </a:xfrm>
      </p:grpSpPr>
      <p:sp>
        <p:nvSpPr>
          <p:cNvPr id="494" name="Google Shape;494;p2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3" name="Google Shape;513;p20"/>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5" name="Google Shape;515;p20"/>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7" name="Google Shape;517;p20"/>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0"/>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0"/>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3">
  <p:cSld name="CUSTOM_3">
    <p:spTree>
      <p:nvGrpSpPr>
        <p:cNvPr id="1" name="Shape 539"/>
        <p:cNvGrpSpPr/>
        <p:nvPr/>
      </p:nvGrpSpPr>
      <p:grpSpPr>
        <a:xfrm>
          <a:off x="0" y="0"/>
          <a:ext cx="0" cy="0"/>
          <a:chOff x="0" y="0"/>
          <a:chExt cx="0" cy="0"/>
        </a:xfrm>
      </p:grpSpPr>
      <p:sp>
        <p:nvSpPr>
          <p:cNvPr id="540" name="Google Shape;540;p2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8" name="Google Shape;598;p22"/>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22"/>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22"/>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22"/>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31" name="Google Shape;631;p22"/>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632" name="Google Shape;632;p22"/>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itle">
  <p:cSld name="CUSTOM_16">
    <p:spTree>
      <p:nvGrpSpPr>
        <p:cNvPr id="1" name="Shape 681"/>
        <p:cNvGrpSpPr/>
        <p:nvPr/>
      </p:nvGrpSpPr>
      <p:grpSpPr>
        <a:xfrm>
          <a:off x="0" y="0"/>
          <a:ext cx="0" cy="0"/>
          <a:chOff x="0" y="0"/>
          <a:chExt cx="0" cy="0"/>
        </a:xfrm>
      </p:grpSpPr>
      <p:sp>
        <p:nvSpPr>
          <p:cNvPr id="682" name="Google Shape;682;p24"/>
          <p:cNvSpPr txBox="1">
            <a:spLocks noGrp="1"/>
          </p:cNvSpPr>
          <p:nvPr>
            <p:ph type="title"/>
          </p:nvPr>
        </p:nvSpPr>
        <p:spPr>
          <a:xfrm>
            <a:off x="4572000" y="541350"/>
            <a:ext cx="3852000" cy="40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lumns 2">
  <p:cSld name="CUSTOM_10">
    <p:spTree>
      <p:nvGrpSpPr>
        <p:cNvPr id="1" name="Shape 683"/>
        <p:cNvGrpSpPr/>
        <p:nvPr/>
      </p:nvGrpSpPr>
      <p:grpSpPr>
        <a:xfrm>
          <a:off x="0" y="0"/>
          <a:ext cx="0" cy="0"/>
          <a:chOff x="0" y="0"/>
          <a:chExt cx="0" cy="0"/>
        </a:xfrm>
      </p:grpSpPr>
      <p:sp>
        <p:nvSpPr>
          <p:cNvPr id="684" name="Google Shape;684;p2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2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7" name="Google Shape;727;p25"/>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8" name="Google Shape;728;p25"/>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29" name="Google Shape;729;p25"/>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0" name="Google Shape;730;p25"/>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1" name="Google Shape;731;p25"/>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5"/>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3" name="Google Shape;733;p25"/>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25"/>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3">
  <p:cSld name="CUSTOM_17">
    <p:spTree>
      <p:nvGrpSpPr>
        <p:cNvPr id="1" name="Shape 735"/>
        <p:cNvGrpSpPr/>
        <p:nvPr/>
      </p:nvGrpSpPr>
      <p:grpSpPr>
        <a:xfrm>
          <a:off x="0" y="0"/>
          <a:ext cx="0" cy="0"/>
          <a:chOff x="0" y="0"/>
          <a:chExt cx="0" cy="0"/>
        </a:xfrm>
      </p:grpSpPr>
      <p:sp>
        <p:nvSpPr>
          <p:cNvPr id="736" name="Google Shape;736;p2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26"/>
          <p:cNvSpPr txBox="1">
            <a:spLocks noGrp="1"/>
          </p:cNvSpPr>
          <p:nvPr>
            <p:ph type="subTitle" idx="1"/>
          </p:nvPr>
        </p:nvSpPr>
        <p:spPr>
          <a:xfrm>
            <a:off x="6845725" y="13592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8" name="Google Shape;738;p26"/>
          <p:cNvSpPr txBox="1">
            <a:spLocks noGrp="1"/>
          </p:cNvSpPr>
          <p:nvPr>
            <p:ph type="subTitle" idx="2"/>
          </p:nvPr>
        </p:nvSpPr>
        <p:spPr>
          <a:xfrm>
            <a:off x="6845725" y="16365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9" name="Google Shape;739;p26"/>
          <p:cNvSpPr txBox="1">
            <a:spLocks noGrp="1"/>
          </p:cNvSpPr>
          <p:nvPr>
            <p:ph type="subTitle" idx="3"/>
          </p:nvPr>
        </p:nvSpPr>
        <p:spPr>
          <a:xfrm>
            <a:off x="6845725" y="32348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0" name="Google Shape;740;p26"/>
          <p:cNvSpPr txBox="1">
            <a:spLocks noGrp="1"/>
          </p:cNvSpPr>
          <p:nvPr>
            <p:ph type="subTitle" idx="4"/>
          </p:nvPr>
        </p:nvSpPr>
        <p:spPr>
          <a:xfrm>
            <a:off x="6845725" y="35121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1" name="Google Shape;741;p26"/>
          <p:cNvSpPr txBox="1">
            <a:spLocks noGrp="1"/>
          </p:cNvSpPr>
          <p:nvPr>
            <p:ph type="subTitle" idx="5"/>
          </p:nvPr>
        </p:nvSpPr>
        <p:spPr>
          <a:xfrm>
            <a:off x="6845725" y="22970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2" name="Google Shape;742;p26"/>
          <p:cNvSpPr txBox="1">
            <a:spLocks noGrp="1"/>
          </p:cNvSpPr>
          <p:nvPr>
            <p:ph type="subTitle" idx="6"/>
          </p:nvPr>
        </p:nvSpPr>
        <p:spPr>
          <a:xfrm>
            <a:off x="6845725" y="25743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ive columns">
  <p:cSld name="CUSTOM_11">
    <p:spTree>
      <p:nvGrpSpPr>
        <p:cNvPr id="1" name="Shape 743"/>
        <p:cNvGrpSpPr/>
        <p:nvPr/>
      </p:nvGrpSpPr>
      <p:grpSpPr>
        <a:xfrm>
          <a:off x="0" y="0"/>
          <a:ext cx="0" cy="0"/>
          <a:chOff x="0" y="0"/>
          <a:chExt cx="0" cy="0"/>
        </a:xfrm>
      </p:grpSpPr>
      <p:sp>
        <p:nvSpPr>
          <p:cNvPr id="744" name="Google Shape;744;p2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6" name="Google Shape;746;p27"/>
          <p:cNvSpPr txBox="1">
            <a:spLocks noGrp="1"/>
          </p:cNvSpPr>
          <p:nvPr>
            <p:ph type="subTitle" idx="1"/>
          </p:nvPr>
        </p:nvSpPr>
        <p:spPr>
          <a:xfrm>
            <a:off x="14929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7" name="Google Shape;747;p27"/>
          <p:cNvSpPr txBox="1">
            <a:spLocks noGrp="1"/>
          </p:cNvSpPr>
          <p:nvPr>
            <p:ph type="subTitle" idx="2"/>
          </p:nvPr>
        </p:nvSpPr>
        <p:spPr>
          <a:xfrm>
            <a:off x="14930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8" name="Google Shape;748;p27"/>
          <p:cNvSpPr txBox="1">
            <a:spLocks noGrp="1"/>
          </p:cNvSpPr>
          <p:nvPr>
            <p:ph type="subTitle" idx="3"/>
          </p:nvPr>
        </p:nvSpPr>
        <p:spPr>
          <a:xfrm>
            <a:off x="37241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9" name="Google Shape;749;p27"/>
          <p:cNvSpPr txBox="1">
            <a:spLocks noGrp="1"/>
          </p:cNvSpPr>
          <p:nvPr>
            <p:ph type="subTitle" idx="4"/>
          </p:nvPr>
        </p:nvSpPr>
        <p:spPr>
          <a:xfrm>
            <a:off x="37242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0" name="Google Shape;750;p27"/>
          <p:cNvSpPr txBox="1">
            <a:spLocks noGrp="1"/>
          </p:cNvSpPr>
          <p:nvPr>
            <p:ph type="subTitle" idx="5"/>
          </p:nvPr>
        </p:nvSpPr>
        <p:spPr>
          <a:xfrm>
            <a:off x="59553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1" name="Google Shape;751;p27"/>
          <p:cNvSpPr txBox="1">
            <a:spLocks noGrp="1"/>
          </p:cNvSpPr>
          <p:nvPr>
            <p:ph type="subTitle" idx="6"/>
          </p:nvPr>
        </p:nvSpPr>
        <p:spPr>
          <a:xfrm>
            <a:off x="59554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2" name="Google Shape;752;p27"/>
          <p:cNvSpPr txBox="1">
            <a:spLocks noGrp="1"/>
          </p:cNvSpPr>
          <p:nvPr>
            <p:ph type="subTitle" idx="7"/>
          </p:nvPr>
        </p:nvSpPr>
        <p:spPr>
          <a:xfrm>
            <a:off x="2591325"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3" name="Google Shape;753;p27"/>
          <p:cNvSpPr txBox="1">
            <a:spLocks noGrp="1"/>
          </p:cNvSpPr>
          <p:nvPr>
            <p:ph type="subTitle" idx="8"/>
          </p:nvPr>
        </p:nvSpPr>
        <p:spPr>
          <a:xfrm>
            <a:off x="2591350" y="1217625"/>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4" name="Google Shape;754;p27"/>
          <p:cNvSpPr txBox="1">
            <a:spLocks noGrp="1"/>
          </p:cNvSpPr>
          <p:nvPr>
            <p:ph type="subTitle" idx="9"/>
          </p:nvPr>
        </p:nvSpPr>
        <p:spPr>
          <a:xfrm>
            <a:off x="4839788"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5" name="Google Shape;755;p27"/>
          <p:cNvSpPr txBox="1">
            <a:spLocks noGrp="1"/>
          </p:cNvSpPr>
          <p:nvPr>
            <p:ph type="subTitle" idx="13"/>
          </p:nvPr>
        </p:nvSpPr>
        <p:spPr>
          <a:xfrm>
            <a:off x="4839825" y="1217863"/>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4 ">
  <p:cSld name="CUSTOM_13">
    <p:spTree>
      <p:nvGrpSpPr>
        <p:cNvPr id="1"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0" name="Google Shape;790;p28"/>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2" name="Google Shape;792;p28"/>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4" name="Google Shape;794;p28"/>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6"/>
        <p:cNvGrpSpPr/>
        <p:nvPr/>
      </p:nvGrpSpPr>
      <p:grpSpPr>
        <a:xfrm>
          <a:off x="0" y="0"/>
          <a:ext cx="0" cy="0"/>
          <a:chOff x="0" y="0"/>
          <a:chExt cx="0" cy="0"/>
        </a:xfrm>
      </p:grpSpPr>
      <p:sp>
        <p:nvSpPr>
          <p:cNvPr id="857" name="Google Shape;857;p3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9" name="Google Shape;859;p33"/>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0"/>
        <p:cNvGrpSpPr/>
        <p:nvPr/>
      </p:nvGrpSpPr>
      <p:grpSpPr>
        <a:xfrm>
          <a:off x="0" y="0"/>
          <a:ext cx="0" cy="0"/>
          <a:chOff x="0" y="0"/>
          <a:chExt cx="0" cy="0"/>
        </a:xfrm>
      </p:grpSpPr>
      <p:sp>
        <p:nvSpPr>
          <p:cNvPr id="861" name="Google Shape;861;p3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7"/>
        <p:cNvGrpSpPr/>
        <p:nvPr/>
      </p:nvGrpSpPr>
      <p:grpSpPr>
        <a:xfrm>
          <a:off x="0" y="0"/>
          <a:ext cx="0" cy="0"/>
          <a:chOff x="0" y="0"/>
          <a:chExt cx="0" cy="0"/>
        </a:xfrm>
      </p:grpSpPr>
      <p:sp>
        <p:nvSpPr>
          <p:cNvPr id="868" name="Google Shape;868;p3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70" name="Google Shape;870;p36"/>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71" name="Google Shape;871;p3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72" name="Google Shape;872;p36"/>
          <p:cNvGrpSpPr/>
          <p:nvPr/>
        </p:nvGrpSpPr>
        <p:grpSpPr>
          <a:xfrm>
            <a:off x="6685382" y="628692"/>
            <a:ext cx="1531897" cy="1110209"/>
            <a:chOff x="6418270" y="761967"/>
            <a:chExt cx="1531897" cy="1110209"/>
          </a:xfrm>
        </p:grpSpPr>
        <p:sp>
          <p:nvSpPr>
            <p:cNvPr id="873" name="Google Shape;873;p36"/>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36"/>
          <p:cNvGrpSpPr/>
          <p:nvPr/>
        </p:nvGrpSpPr>
        <p:grpSpPr>
          <a:xfrm>
            <a:off x="444493" y="717090"/>
            <a:ext cx="1721576" cy="1153083"/>
            <a:chOff x="735556" y="934490"/>
            <a:chExt cx="1721576" cy="1153083"/>
          </a:xfrm>
        </p:grpSpPr>
        <p:sp>
          <p:nvSpPr>
            <p:cNvPr id="887" name="Google Shape;887;p36"/>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6"/>
          <p:cNvGrpSpPr/>
          <p:nvPr/>
        </p:nvGrpSpPr>
        <p:grpSpPr>
          <a:xfrm>
            <a:off x="1388705" y="4044813"/>
            <a:ext cx="938231" cy="663893"/>
            <a:chOff x="1278330" y="4044813"/>
            <a:chExt cx="938231" cy="663893"/>
          </a:xfrm>
        </p:grpSpPr>
        <p:sp>
          <p:nvSpPr>
            <p:cNvPr id="897" name="Google Shape;897;p36"/>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6"/>
          <p:cNvGrpSpPr/>
          <p:nvPr/>
        </p:nvGrpSpPr>
        <p:grpSpPr>
          <a:xfrm>
            <a:off x="6953203" y="3236296"/>
            <a:ext cx="837507" cy="1448842"/>
            <a:chOff x="7002828" y="3236296"/>
            <a:chExt cx="837507" cy="1448842"/>
          </a:xfrm>
        </p:grpSpPr>
        <p:sp>
          <p:nvSpPr>
            <p:cNvPr id="908" name="Google Shape;908;p36"/>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2"/>
        <p:cNvGrpSpPr/>
        <p:nvPr/>
      </p:nvGrpSpPr>
      <p:grpSpPr>
        <a:xfrm>
          <a:off x="0" y="0"/>
          <a:ext cx="0" cy="0"/>
          <a:chOff x="0" y="0"/>
          <a:chExt cx="0" cy="0"/>
        </a:xfrm>
      </p:grpSpPr>
      <p:sp>
        <p:nvSpPr>
          <p:cNvPr id="923" name="Google Shape;923;p3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24" name="Google Shape;924;p3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6"/>
        <p:cNvGrpSpPr/>
        <p:nvPr/>
      </p:nvGrpSpPr>
      <p:grpSpPr>
        <a:xfrm>
          <a:off x="0" y="0"/>
          <a:ext cx="0" cy="0"/>
          <a:chOff x="0" y="0"/>
          <a:chExt cx="0" cy="0"/>
        </a:xfrm>
      </p:grpSpPr>
      <p:sp>
        <p:nvSpPr>
          <p:cNvPr id="997" name="Google Shape;997;p39"/>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98" name="Google Shape;998;p3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 name="Google Shape;999;p39"/>
          <p:cNvGrpSpPr/>
          <p:nvPr/>
        </p:nvGrpSpPr>
        <p:grpSpPr>
          <a:xfrm>
            <a:off x="2969567" y="515578"/>
            <a:ext cx="720724" cy="932648"/>
            <a:chOff x="7529776" y="988432"/>
            <a:chExt cx="845524" cy="1094143"/>
          </a:xfrm>
        </p:grpSpPr>
        <p:sp>
          <p:nvSpPr>
            <p:cNvPr id="1000" name="Google Shape;1000;p39"/>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39"/>
          <p:cNvGrpSpPr/>
          <p:nvPr/>
        </p:nvGrpSpPr>
        <p:grpSpPr>
          <a:xfrm>
            <a:off x="2231807" y="374498"/>
            <a:ext cx="518860" cy="670484"/>
            <a:chOff x="7179887" y="2301692"/>
            <a:chExt cx="608705" cy="786584"/>
          </a:xfrm>
        </p:grpSpPr>
        <p:sp>
          <p:nvSpPr>
            <p:cNvPr id="1005" name="Google Shape;1005;p39"/>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8" name="Google Shape;1008;p39"/>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39"/>
          <p:cNvGrpSpPr/>
          <p:nvPr/>
        </p:nvGrpSpPr>
        <p:grpSpPr>
          <a:xfrm flipH="1">
            <a:off x="241877" y="3611495"/>
            <a:ext cx="1154285" cy="1063438"/>
            <a:chOff x="7102066" y="3464861"/>
            <a:chExt cx="1313777" cy="1210378"/>
          </a:xfrm>
        </p:grpSpPr>
        <p:sp>
          <p:nvSpPr>
            <p:cNvPr id="1010" name="Google Shape;1010;p39"/>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39"/>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4"/>
        <p:cNvGrpSpPr/>
        <p:nvPr/>
      </p:nvGrpSpPr>
      <p:grpSpPr>
        <a:xfrm>
          <a:off x="0" y="0"/>
          <a:ext cx="0" cy="0"/>
          <a:chOff x="0" y="0"/>
          <a:chExt cx="0" cy="0"/>
        </a:xfrm>
      </p:grpSpPr>
      <p:sp>
        <p:nvSpPr>
          <p:cNvPr id="1025" name="Google Shape;1025;p4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28" name="Google Shape;1028;p40"/>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9" name="Google Shape;1029;p40"/>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0"/>
        <p:cNvGrpSpPr/>
        <p:nvPr/>
      </p:nvGrpSpPr>
      <p:grpSpPr>
        <a:xfrm>
          <a:off x="0" y="0"/>
          <a:ext cx="0" cy="0"/>
          <a:chOff x="0" y="0"/>
          <a:chExt cx="0" cy="0"/>
        </a:xfrm>
      </p:grpSpPr>
      <p:sp>
        <p:nvSpPr>
          <p:cNvPr id="1031" name="Google Shape;1031;p4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33"/>
        <p:cNvGrpSpPr/>
        <p:nvPr/>
      </p:nvGrpSpPr>
      <p:grpSpPr>
        <a:xfrm>
          <a:off x="0" y="0"/>
          <a:ext cx="0" cy="0"/>
          <a:chOff x="0" y="0"/>
          <a:chExt cx="0" cy="0"/>
        </a:xfrm>
      </p:grpSpPr>
      <p:sp>
        <p:nvSpPr>
          <p:cNvPr id="1034" name="Google Shape;1034;p4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36" name="Google Shape;1036;p42"/>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038"/>
        <p:cNvGrpSpPr/>
        <p:nvPr/>
      </p:nvGrpSpPr>
      <p:grpSpPr>
        <a:xfrm>
          <a:off x="0" y="0"/>
          <a:ext cx="0" cy="0"/>
          <a:chOff x="0" y="0"/>
          <a:chExt cx="0" cy="0"/>
        </a:xfrm>
      </p:grpSpPr>
      <p:sp>
        <p:nvSpPr>
          <p:cNvPr id="1039" name="Google Shape;1039;p4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1" name="Google Shape;1041;p44"/>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042" name="Google Shape;1042;p44"/>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3" name="Google Shape;1043;p44"/>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044" name="Google Shape;1044;p44"/>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5" name="Google Shape;1045;p44"/>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046" name="Google Shape;1046;p44"/>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047" name="Google Shape;1047;p44"/>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048" name="Google Shape;1048;p44"/>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049" name="Google Shape;1049;p44"/>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050" name="Google Shape;1050;p44"/>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051" name="Google Shape;1051;p44"/>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052" name="Google Shape;1052;p4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53" name="Google Shape;1053;p44"/>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4" name="Google Shape;1054;p44"/>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5" name="Google Shape;1055;p44"/>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6" name="Google Shape;1056;p44"/>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7" name="Google Shape;1057;p44"/>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8" name="Google Shape;1058;p44"/>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1059"/>
        <p:cNvGrpSpPr/>
        <p:nvPr/>
      </p:nvGrpSpPr>
      <p:grpSpPr>
        <a:xfrm>
          <a:off x="0" y="0"/>
          <a:ext cx="0" cy="0"/>
          <a:chOff x="0" y="0"/>
          <a:chExt cx="0" cy="0"/>
        </a:xfrm>
      </p:grpSpPr>
      <p:sp>
        <p:nvSpPr>
          <p:cNvPr id="1060" name="Google Shape;1060;p4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5"/>
          <p:cNvGrpSpPr/>
          <p:nvPr/>
        </p:nvGrpSpPr>
        <p:grpSpPr>
          <a:xfrm>
            <a:off x="-118816" y="1154546"/>
            <a:ext cx="919967" cy="1399508"/>
            <a:chOff x="-147716" y="1154546"/>
            <a:chExt cx="919967" cy="1399508"/>
          </a:xfrm>
        </p:grpSpPr>
        <p:sp>
          <p:nvSpPr>
            <p:cNvPr id="1062" name="Google Shape;1062;p45"/>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5"/>
          <p:cNvGrpSpPr/>
          <p:nvPr/>
        </p:nvGrpSpPr>
        <p:grpSpPr>
          <a:xfrm>
            <a:off x="7102066" y="3464861"/>
            <a:ext cx="1313777" cy="1210378"/>
            <a:chOff x="7102066" y="3464861"/>
            <a:chExt cx="1313777" cy="1210378"/>
          </a:xfrm>
        </p:grpSpPr>
        <p:sp>
          <p:nvSpPr>
            <p:cNvPr id="1066" name="Google Shape;1066;p45"/>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45"/>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0" name="Google Shape;1080;p45"/>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1" name="Google Shape;1081;p45"/>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1208"/>
        <p:cNvGrpSpPr/>
        <p:nvPr/>
      </p:nvGrpSpPr>
      <p:grpSpPr>
        <a:xfrm>
          <a:off x="0" y="0"/>
          <a:ext cx="0" cy="0"/>
          <a:chOff x="0" y="0"/>
          <a:chExt cx="0" cy="0"/>
        </a:xfrm>
      </p:grpSpPr>
      <p:sp>
        <p:nvSpPr>
          <p:cNvPr id="1209" name="Google Shape;1209;p4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11" name="Google Shape;1211;p48"/>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1212" name="Google Shape;1212;p48"/>
          <p:cNvGrpSpPr/>
          <p:nvPr/>
        </p:nvGrpSpPr>
        <p:grpSpPr>
          <a:xfrm>
            <a:off x="1945085" y="396919"/>
            <a:ext cx="1483402" cy="2385706"/>
            <a:chOff x="1945085" y="396919"/>
            <a:chExt cx="1483402" cy="2385706"/>
          </a:xfrm>
        </p:grpSpPr>
        <p:sp>
          <p:nvSpPr>
            <p:cNvPr id="1213" name="Google Shape;1213;p48"/>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48"/>
          <p:cNvGrpSpPr/>
          <p:nvPr/>
        </p:nvGrpSpPr>
        <p:grpSpPr>
          <a:xfrm>
            <a:off x="4595844" y="396919"/>
            <a:ext cx="1483402" cy="2385706"/>
            <a:chOff x="4595844" y="396919"/>
            <a:chExt cx="1483402" cy="2385706"/>
          </a:xfrm>
        </p:grpSpPr>
        <p:sp>
          <p:nvSpPr>
            <p:cNvPr id="1218" name="Google Shape;1218;p48"/>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8"/>
          <p:cNvGrpSpPr/>
          <p:nvPr/>
        </p:nvGrpSpPr>
        <p:grpSpPr>
          <a:xfrm>
            <a:off x="146197" y="2917586"/>
            <a:ext cx="1147614" cy="1754866"/>
            <a:chOff x="146197" y="2914863"/>
            <a:chExt cx="1147614" cy="1754866"/>
          </a:xfrm>
        </p:grpSpPr>
        <p:sp>
          <p:nvSpPr>
            <p:cNvPr id="1223" name="Google Shape;1223;p48"/>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columns 2">
  <p:cSld name="CUSTOM_12">
    <p:spTree>
      <p:nvGrpSpPr>
        <p:cNvPr id="1" name="Shape 1341"/>
        <p:cNvGrpSpPr/>
        <p:nvPr/>
      </p:nvGrpSpPr>
      <p:grpSpPr>
        <a:xfrm>
          <a:off x="0" y="0"/>
          <a:ext cx="0" cy="0"/>
          <a:chOff x="0" y="0"/>
          <a:chExt cx="0" cy="0"/>
        </a:xfrm>
      </p:grpSpPr>
      <p:sp>
        <p:nvSpPr>
          <p:cNvPr id="1342" name="Google Shape;1342;p5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51"/>
          <p:cNvGrpSpPr/>
          <p:nvPr/>
        </p:nvGrpSpPr>
        <p:grpSpPr>
          <a:xfrm>
            <a:off x="5785478" y="4058671"/>
            <a:ext cx="1631212" cy="672622"/>
            <a:chOff x="6792778" y="4058671"/>
            <a:chExt cx="1631212" cy="672622"/>
          </a:xfrm>
        </p:grpSpPr>
        <p:sp>
          <p:nvSpPr>
            <p:cNvPr id="1344" name="Google Shape;1344;p51"/>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1"/>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1"/>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9" name="Google Shape;1359;p5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0" name="Google Shape;1360;p51"/>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1" name="Google Shape;1361;p51"/>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62" name="Google Shape;1362;p51"/>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63" name="Google Shape;1363;p51"/>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364" name="Google Shape;1364;p51"/>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65" name="Google Shape;1365;p51"/>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366" name="Google Shape;1366;p51"/>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7" name="Google Shape;1367;p51"/>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8" name="Google Shape;1368;p51"/>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69" name="Google Shape;1369;p51"/>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1372"/>
        <p:cNvGrpSpPr/>
        <p:nvPr/>
      </p:nvGrpSpPr>
      <p:grpSpPr>
        <a:xfrm>
          <a:off x="0" y="0"/>
          <a:ext cx="0" cy="0"/>
          <a:chOff x="0" y="0"/>
          <a:chExt cx="0" cy="0"/>
        </a:xfrm>
      </p:grpSpPr>
      <p:sp>
        <p:nvSpPr>
          <p:cNvPr id="1373" name="Google Shape;1373;p5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74" name="Google Shape;1374;p5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76" name="Google Shape;1376;p52"/>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77" name="Google Shape;1377;p52"/>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78" name="Google Shape;1378;p52"/>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79" name="Google Shape;1379;p52"/>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80" name="Google Shape;1380;p52"/>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381" name="Google Shape;1381;p52"/>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82" name="Google Shape;1382;p52"/>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383" name="Google Shape;1383;p52"/>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84" name="Google Shape;1384;p52"/>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1385" name="Google Shape;1385;p52"/>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86" name="Google Shape;1386;p52"/>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text 3">
  <p:cSld name="CUSTOM_3">
    <p:spTree>
      <p:nvGrpSpPr>
        <p:cNvPr id="1" name="Shape 1387"/>
        <p:cNvGrpSpPr/>
        <p:nvPr/>
      </p:nvGrpSpPr>
      <p:grpSpPr>
        <a:xfrm>
          <a:off x="0" y="0"/>
          <a:ext cx="0" cy="0"/>
          <a:chOff x="0" y="0"/>
          <a:chExt cx="0" cy="0"/>
        </a:xfrm>
      </p:grpSpPr>
      <p:sp>
        <p:nvSpPr>
          <p:cNvPr id="1388" name="Google Shape;1388;p5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9" name="Google Shape;1389;p53"/>
          <p:cNvGrpSpPr/>
          <p:nvPr/>
        </p:nvGrpSpPr>
        <p:grpSpPr>
          <a:xfrm>
            <a:off x="7561488" y="2913763"/>
            <a:ext cx="1149234" cy="1756540"/>
            <a:chOff x="7561488" y="2913763"/>
            <a:chExt cx="1149234" cy="1756540"/>
          </a:xfrm>
        </p:grpSpPr>
        <p:sp>
          <p:nvSpPr>
            <p:cNvPr id="1390" name="Google Shape;1390;p53"/>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3"/>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3"/>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3"/>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3"/>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3"/>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3"/>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3"/>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3"/>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3"/>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53"/>
          <p:cNvGrpSpPr/>
          <p:nvPr/>
        </p:nvGrpSpPr>
        <p:grpSpPr>
          <a:xfrm>
            <a:off x="827607" y="2640409"/>
            <a:ext cx="428300" cy="344700"/>
            <a:chOff x="827607" y="2640409"/>
            <a:chExt cx="428300" cy="344700"/>
          </a:xfrm>
        </p:grpSpPr>
        <p:sp>
          <p:nvSpPr>
            <p:cNvPr id="1417" name="Google Shape;1417;p53"/>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3"/>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3"/>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3"/>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3"/>
          <p:cNvGrpSpPr/>
          <p:nvPr/>
        </p:nvGrpSpPr>
        <p:grpSpPr>
          <a:xfrm>
            <a:off x="5461403" y="1884091"/>
            <a:ext cx="552129" cy="444404"/>
            <a:chOff x="5461403" y="1884091"/>
            <a:chExt cx="552129" cy="444404"/>
          </a:xfrm>
        </p:grpSpPr>
        <p:sp>
          <p:nvSpPr>
            <p:cNvPr id="1422" name="Google Shape;1422;p53"/>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3"/>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53"/>
          <p:cNvGrpSpPr/>
          <p:nvPr/>
        </p:nvGrpSpPr>
        <p:grpSpPr>
          <a:xfrm>
            <a:off x="7328876" y="1596269"/>
            <a:ext cx="605702" cy="487263"/>
            <a:chOff x="7328876" y="1596269"/>
            <a:chExt cx="605702" cy="487263"/>
          </a:xfrm>
        </p:grpSpPr>
        <p:sp>
          <p:nvSpPr>
            <p:cNvPr id="1427" name="Google Shape;1427;p53"/>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3"/>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3"/>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3"/>
          <p:cNvGrpSpPr/>
          <p:nvPr/>
        </p:nvGrpSpPr>
        <p:grpSpPr>
          <a:xfrm>
            <a:off x="3013987" y="1385087"/>
            <a:ext cx="1010392" cy="812618"/>
            <a:chOff x="3013987" y="1385087"/>
            <a:chExt cx="1010392" cy="812618"/>
          </a:xfrm>
        </p:grpSpPr>
        <p:sp>
          <p:nvSpPr>
            <p:cNvPr id="1432" name="Google Shape;1432;p53"/>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53"/>
          <p:cNvGrpSpPr/>
          <p:nvPr/>
        </p:nvGrpSpPr>
        <p:grpSpPr>
          <a:xfrm>
            <a:off x="2215869" y="2932016"/>
            <a:ext cx="581610" cy="467951"/>
            <a:chOff x="2215869" y="2932016"/>
            <a:chExt cx="581610" cy="467951"/>
          </a:xfrm>
        </p:grpSpPr>
        <p:sp>
          <p:nvSpPr>
            <p:cNvPr id="1437" name="Google Shape;1437;p53"/>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53"/>
          <p:cNvGrpSpPr/>
          <p:nvPr/>
        </p:nvGrpSpPr>
        <p:grpSpPr>
          <a:xfrm>
            <a:off x="6615448" y="2609324"/>
            <a:ext cx="726323" cy="586422"/>
            <a:chOff x="6615448" y="2609324"/>
            <a:chExt cx="726323" cy="586422"/>
          </a:xfrm>
        </p:grpSpPr>
        <p:sp>
          <p:nvSpPr>
            <p:cNvPr id="1442" name="Google Shape;1442;p53"/>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3"/>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46" name="Google Shape;1446;p53"/>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447" name="Google Shape;1447;p53"/>
          <p:cNvGrpSpPr/>
          <p:nvPr/>
        </p:nvGrpSpPr>
        <p:grpSpPr>
          <a:xfrm>
            <a:off x="5359581" y="922525"/>
            <a:ext cx="865133" cy="698446"/>
            <a:chOff x="5359581" y="922525"/>
            <a:chExt cx="865133" cy="698446"/>
          </a:xfrm>
        </p:grpSpPr>
        <p:sp>
          <p:nvSpPr>
            <p:cNvPr id="1448" name="Google Shape;1448;p53"/>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3"/>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3"/>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3"/>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3"/>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3"/>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53"/>
          <p:cNvGrpSpPr/>
          <p:nvPr/>
        </p:nvGrpSpPr>
        <p:grpSpPr>
          <a:xfrm>
            <a:off x="6614903" y="3328108"/>
            <a:ext cx="361830" cy="293243"/>
            <a:chOff x="6614903" y="3328108"/>
            <a:chExt cx="361830" cy="293243"/>
          </a:xfrm>
        </p:grpSpPr>
        <p:sp>
          <p:nvSpPr>
            <p:cNvPr id="1455" name="Google Shape;1455;p53"/>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3"/>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3"/>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3"/>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59" name="Google Shape;1459;p53"/>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3"/>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53"/>
          <p:cNvGrpSpPr/>
          <p:nvPr/>
        </p:nvGrpSpPr>
        <p:grpSpPr>
          <a:xfrm>
            <a:off x="844738" y="1529254"/>
            <a:ext cx="501218" cy="404721"/>
            <a:chOff x="844738" y="1529254"/>
            <a:chExt cx="501218" cy="404721"/>
          </a:xfrm>
        </p:grpSpPr>
        <p:sp>
          <p:nvSpPr>
            <p:cNvPr id="1462" name="Google Shape;1462;p53"/>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3"/>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3"/>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3"/>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3"/>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467" name="Google Shape;1467;p53"/>
          <p:cNvGrpSpPr/>
          <p:nvPr/>
        </p:nvGrpSpPr>
        <p:grpSpPr>
          <a:xfrm>
            <a:off x="6640599" y="1903403"/>
            <a:ext cx="335621" cy="272327"/>
            <a:chOff x="6640599" y="1903403"/>
            <a:chExt cx="335621" cy="272327"/>
          </a:xfrm>
        </p:grpSpPr>
        <p:sp>
          <p:nvSpPr>
            <p:cNvPr id="1468" name="Google Shape;1468;p53"/>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3"/>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3"/>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3"/>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2" name="Google Shape;1472;p53"/>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473" name="Google Shape;1473;p53"/>
          <p:cNvGrpSpPr/>
          <p:nvPr/>
        </p:nvGrpSpPr>
        <p:grpSpPr>
          <a:xfrm>
            <a:off x="1474019" y="1756541"/>
            <a:ext cx="1295583" cy="1044172"/>
            <a:chOff x="1474019" y="1756541"/>
            <a:chExt cx="1295583" cy="1044172"/>
          </a:xfrm>
        </p:grpSpPr>
        <p:sp>
          <p:nvSpPr>
            <p:cNvPr id="1474" name="Google Shape;1474;p53"/>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3"/>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3"/>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3"/>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8" name="Google Shape;1478;p53"/>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479" name="Google Shape;1479;p53"/>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1480" name="Google Shape;1480;p53"/>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ext 4">
  <p:cSld name="CUSTOM_5">
    <p:spTree>
      <p:nvGrpSpPr>
        <p:cNvPr id="1" name="Shape 1481"/>
        <p:cNvGrpSpPr/>
        <p:nvPr/>
      </p:nvGrpSpPr>
      <p:grpSpPr>
        <a:xfrm>
          <a:off x="0" y="0"/>
          <a:ext cx="0" cy="0"/>
          <a:chOff x="0" y="0"/>
          <a:chExt cx="0" cy="0"/>
        </a:xfrm>
      </p:grpSpPr>
      <p:sp>
        <p:nvSpPr>
          <p:cNvPr id="1482" name="Google Shape;1482;p5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84" name="Google Shape;1484;p54"/>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1485" name="Google Shape;1485;p54"/>
          <p:cNvGrpSpPr/>
          <p:nvPr/>
        </p:nvGrpSpPr>
        <p:grpSpPr>
          <a:xfrm>
            <a:off x="-145649" y="2212114"/>
            <a:ext cx="1171202" cy="1706979"/>
            <a:chOff x="-145649" y="2212114"/>
            <a:chExt cx="1171202" cy="1706979"/>
          </a:xfrm>
        </p:grpSpPr>
        <p:sp>
          <p:nvSpPr>
            <p:cNvPr id="1486" name="Google Shape;1486;p54"/>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4"/>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4"/>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4"/>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4"/>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4"/>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4"/>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4"/>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54"/>
          <p:cNvGrpSpPr/>
          <p:nvPr/>
        </p:nvGrpSpPr>
        <p:grpSpPr>
          <a:xfrm>
            <a:off x="1206050" y="1908344"/>
            <a:ext cx="1531767" cy="2249694"/>
            <a:chOff x="1206050" y="1908344"/>
            <a:chExt cx="1531767" cy="2249694"/>
          </a:xfrm>
        </p:grpSpPr>
        <p:sp>
          <p:nvSpPr>
            <p:cNvPr id="1497" name="Google Shape;1497;p54"/>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4"/>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4"/>
          <p:cNvGrpSpPr/>
          <p:nvPr/>
        </p:nvGrpSpPr>
        <p:grpSpPr>
          <a:xfrm>
            <a:off x="8118448" y="2212114"/>
            <a:ext cx="1171202" cy="1706979"/>
            <a:chOff x="8118448" y="2212114"/>
            <a:chExt cx="1171202" cy="1706979"/>
          </a:xfrm>
        </p:grpSpPr>
        <p:sp>
          <p:nvSpPr>
            <p:cNvPr id="1508" name="Google Shape;1508;p54"/>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4"/>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4"/>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4"/>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4"/>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4"/>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4"/>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54"/>
          <p:cNvGrpSpPr/>
          <p:nvPr/>
        </p:nvGrpSpPr>
        <p:grpSpPr>
          <a:xfrm>
            <a:off x="6409916" y="1908344"/>
            <a:ext cx="1531767" cy="2249694"/>
            <a:chOff x="6409916" y="1908344"/>
            <a:chExt cx="1531767" cy="2249694"/>
          </a:xfrm>
        </p:grpSpPr>
        <p:sp>
          <p:nvSpPr>
            <p:cNvPr id="1519" name="Google Shape;1519;p54"/>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4"/>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4"/>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4"/>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4"/>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4"/>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4"/>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4"/>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4"/>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title">
  <p:cSld name="CUSTOM_16">
    <p:spTree>
      <p:nvGrpSpPr>
        <p:cNvPr id="1" name="Shape 1529"/>
        <p:cNvGrpSpPr/>
        <p:nvPr/>
      </p:nvGrpSpPr>
      <p:grpSpPr>
        <a:xfrm>
          <a:off x="0" y="0"/>
          <a:ext cx="0" cy="0"/>
          <a:chOff x="0" y="0"/>
          <a:chExt cx="0" cy="0"/>
        </a:xfrm>
      </p:grpSpPr>
      <p:sp>
        <p:nvSpPr>
          <p:cNvPr id="1530" name="Google Shape;1530;p55"/>
          <p:cNvSpPr txBox="1">
            <a:spLocks noGrp="1"/>
          </p:cNvSpPr>
          <p:nvPr>
            <p:ph type="title"/>
          </p:nvPr>
        </p:nvSpPr>
        <p:spPr>
          <a:xfrm>
            <a:off x="4572000" y="541350"/>
            <a:ext cx="3852000" cy="40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Four columns 2">
  <p:cSld name="CUSTOM_10">
    <p:spTree>
      <p:nvGrpSpPr>
        <p:cNvPr id="1" name="Shape 1531"/>
        <p:cNvGrpSpPr/>
        <p:nvPr/>
      </p:nvGrpSpPr>
      <p:grpSpPr>
        <a:xfrm>
          <a:off x="0" y="0"/>
          <a:ext cx="0" cy="0"/>
          <a:chOff x="0" y="0"/>
          <a:chExt cx="0" cy="0"/>
        </a:xfrm>
      </p:grpSpPr>
      <p:sp>
        <p:nvSpPr>
          <p:cNvPr id="1532" name="Google Shape;1532;p5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6"/>
          <p:cNvGrpSpPr/>
          <p:nvPr/>
        </p:nvGrpSpPr>
        <p:grpSpPr>
          <a:xfrm>
            <a:off x="6510149" y="1965913"/>
            <a:ext cx="2172605" cy="2709763"/>
            <a:chOff x="6510149" y="1949738"/>
            <a:chExt cx="2172605" cy="2709763"/>
          </a:xfrm>
        </p:grpSpPr>
        <p:sp>
          <p:nvSpPr>
            <p:cNvPr id="1534" name="Google Shape;1534;p56"/>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6"/>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6"/>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6"/>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6"/>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6"/>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6"/>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75" name="Google Shape;1575;p56"/>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6" name="Google Shape;1576;p56"/>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77" name="Google Shape;1577;p56"/>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8" name="Google Shape;1578;p56"/>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79" name="Google Shape;1579;p56"/>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0" name="Google Shape;1580;p56"/>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81" name="Google Shape;1581;p56"/>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2" name="Google Shape;1582;p56"/>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ree columns 3">
  <p:cSld name="CUSTOM_17">
    <p:spTree>
      <p:nvGrpSpPr>
        <p:cNvPr id="1" name="Shape 1583"/>
        <p:cNvGrpSpPr/>
        <p:nvPr/>
      </p:nvGrpSpPr>
      <p:grpSpPr>
        <a:xfrm>
          <a:off x="0" y="0"/>
          <a:ext cx="0" cy="0"/>
          <a:chOff x="0" y="0"/>
          <a:chExt cx="0" cy="0"/>
        </a:xfrm>
      </p:grpSpPr>
      <p:sp>
        <p:nvSpPr>
          <p:cNvPr id="1584" name="Google Shape;1584;p5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85" name="Google Shape;1585;p57"/>
          <p:cNvSpPr txBox="1">
            <a:spLocks noGrp="1"/>
          </p:cNvSpPr>
          <p:nvPr>
            <p:ph type="subTitle" idx="1"/>
          </p:nvPr>
        </p:nvSpPr>
        <p:spPr>
          <a:xfrm>
            <a:off x="6845725" y="13592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6" name="Google Shape;1586;p57"/>
          <p:cNvSpPr txBox="1">
            <a:spLocks noGrp="1"/>
          </p:cNvSpPr>
          <p:nvPr>
            <p:ph type="subTitle" idx="2"/>
          </p:nvPr>
        </p:nvSpPr>
        <p:spPr>
          <a:xfrm>
            <a:off x="6845725" y="16365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87" name="Google Shape;1587;p57"/>
          <p:cNvSpPr txBox="1">
            <a:spLocks noGrp="1"/>
          </p:cNvSpPr>
          <p:nvPr>
            <p:ph type="subTitle" idx="3"/>
          </p:nvPr>
        </p:nvSpPr>
        <p:spPr>
          <a:xfrm>
            <a:off x="6845725" y="32348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8" name="Google Shape;1588;p57"/>
          <p:cNvSpPr txBox="1">
            <a:spLocks noGrp="1"/>
          </p:cNvSpPr>
          <p:nvPr>
            <p:ph type="subTitle" idx="4"/>
          </p:nvPr>
        </p:nvSpPr>
        <p:spPr>
          <a:xfrm>
            <a:off x="6845725" y="35121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89" name="Google Shape;1589;p57"/>
          <p:cNvSpPr txBox="1">
            <a:spLocks noGrp="1"/>
          </p:cNvSpPr>
          <p:nvPr>
            <p:ph type="subTitle" idx="5"/>
          </p:nvPr>
        </p:nvSpPr>
        <p:spPr>
          <a:xfrm>
            <a:off x="6845725" y="22970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0" name="Google Shape;1590;p57"/>
          <p:cNvSpPr txBox="1">
            <a:spLocks noGrp="1"/>
          </p:cNvSpPr>
          <p:nvPr>
            <p:ph type="subTitle" idx="6"/>
          </p:nvPr>
        </p:nvSpPr>
        <p:spPr>
          <a:xfrm>
            <a:off x="6845725" y="25743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ive columns">
  <p:cSld name="CUSTOM_11">
    <p:spTree>
      <p:nvGrpSpPr>
        <p:cNvPr id="1" name="Shape 1591"/>
        <p:cNvGrpSpPr/>
        <p:nvPr/>
      </p:nvGrpSpPr>
      <p:grpSpPr>
        <a:xfrm>
          <a:off x="0" y="0"/>
          <a:ext cx="0" cy="0"/>
          <a:chOff x="0" y="0"/>
          <a:chExt cx="0" cy="0"/>
        </a:xfrm>
      </p:grpSpPr>
      <p:sp>
        <p:nvSpPr>
          <p:cNvPr id="1592" name="Google Shape;1592;p5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94" name="Google Shape;1594;p58"/>
          <p:cNvSpPr txBox="1">
            <a:spLocks noGrp="1"/>
          </p:cNvSpPr>
          <p:nvPr>
            <p:ph type="subTitle" idx="1"/>
          </p:nvPr>
        </p:nvSpPr>
        <p:spPr>
          <a:xfrm>
            <a:off x="14929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5" name="Google Shape;1595;p58"/>
          <p:cNvSpPr txBox="1">
            <a:spLocks noGrp="1"/>
          </p:cNvSpPr>
          <p:nvPr>
            <p:ph type="subTitle" idx="2"/>
          </p:nvPr>
        </p:nvSpPr>
        <p:spPr>
          <a:xfrm>
            <a:off x="14930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96" name="Google Shape;1596;p58"/>
          <p:cNvSpPr txBox="1">
            <a:spLocks noGrp="1"/>
          </p:cNvSpPr>
          <p:nvPr>
            <p:ph type="subTitle" idx="3"/>
          </p:nvPr>
        </p:nvSpPr>
        <p:spPr>
          <a:xfrm>
            <a:off x="37241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7" name="Google Shape;1597;p58"/>
          <p:cNvSpPr txBox="1">
            <a:spLocks noGrp="1"/>
          </p:cNvSpPr>
          <p:nvPr>
            <p:ph type="subTitle" idx="4"/>
          </p:nvPr>
        </p:nvSpPr>
        <p:spPr>
          <a:xfrm>
            <a:off x="37242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98" name="Google Shape;1598;p58"/>
          <p:cNvSpPr txBox="1">
            <a:spLocks noGrp="1"/>
          </p:cNvSpPr>
          <p:nvPr>
            <p:ph type="subTitle" idx="5"/>
          </p:nvPr>
        </p:nvSpPr>
        <p:spPr>
          <a:xfrm>
            <a:off x="59553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9" name="Google Shape;1599;p58"/>
          <p:cNvSpPr txBox="1">
            <a:spLocks noGrp="1"/>
          </p:cNvSpPr>
          <p:nvPr>
            <p:ph type="subTitle" idx="6"/>
          </p:nvPr>
        </p:nvSpPr>
        <p:spPr>
          <a:xfrm>
            <a:off x="59554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00" name="Google Shape;1600;p58"/>
          <p:cNvSpPr txBox="1">
            <a:spLocks noGrp="1"/>
          </p:cNvSpPr>
          <p:nvPr>
            <p:ph type="subTitle" idx="7"/>
          </p:nvPr>
        </p:nvSpPr>
        <p:spPr>
          <a:xfrm>
            <a:off x="2591325"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01" name="Google Shape;1601;p58"/>
          <p:cNvSpPr txBox="1">
            <a:spLocks noGrp="1"/>
          </p:cNvSpPr>
          <p:nvPr>
            <p:ph type="subTitle" idx="8"/>
          </p:nvPr>
        </p:nvSpPr>
        <p:spPr>
          <a:xfrm>
            <a:off x="2591350" y="1217625"/>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02" name="Google Shape;1602;p58"/>
          <p:cNvSpPr txBox="1">
            <a:spLocks noGrp="1"/>
          </p:cNvSpPr>
          <p:nvPr>
            <p:ph type="subTitle" idx="9"/>
          </p:nvPr>
        </p:nvSpPr>
        <p:spPr>
          <a:xfrm>
            <a:off x="4839788"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03" name="Google Shape;1603;p58"/>
          <p:cNvSpPr txBox="1">
            <a:spLocks noGrp="1"/>
          </p:cNvSpPr>
          <p:nvPr>
            <p:ph type="subTitle" idx="13"/>
          </p:nvPr>
        </p:nvSpPr>
        <p:spPr>
          <a:xfrm>
            <a:off x="4839825" y="1217863"/>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ree columns 4 ">
  <p:cSld name="CUSTOM_13">
    <p:spTree>
      <p:nvGrpSpPr>
        <p:cNvPr id="1" name="Shape 1604"/>
        <p:cNvGrpSpPr/>
        <p:nvPr/>
      </p:nvGrpSpPr>
      <p:grpSpPr>
        <a:xfrm>
          <a:off x="0" y="0"/>
          <a:ext cx="0" cy="0"/>
          <a:chOff x="0" y="0"/>
          <a:chExt cx="0" cy="0"/>
        </a:xfrm>
      </p:grpSpPr>
      <p:grpSp>
        <p:nvGrpSpPr>
          <p:cNvPr id="1605" name="Google Shape;1605;p59"/>
          <p:cNvGrpSpPr/>
          <p:nvPr/>
        </p:nvGrpSpPr>
        <p:grpSpPr>
          <a:xfrm>
            <a:off x="7000534" y="340657"/>
            <a:ext cx="1206554" cy="2111005"/>
            <a:chOff x="4052859" y="1076757"/>
            <a:chExt cx="1206554" cy="2111005"/>
          </a:xfrm>
        </p:grpSpPr>
        <p:sp>
          <p:nvSpPr>
            <p:cNvPr id="1606" name="Google Shape;1606;p59"/>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9"/>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9"/>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9"/>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9"/>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9"/>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9"/>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9"/>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9"/>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9"/>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9"/>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9"/>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9"/>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9"/>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59"/>
          <p:cNvGrpSpPr/>
          <p:nvPr/>
        </p:nvGrpSpPr>
        <p:grpSpPr>
          <a:xfrm>
            <a:off x="936909" y="340657"/>
            <a:ext cx="1206554" cy="2111005"/>
            <a:chOff x="4052859" y="1076757"/>
            <a:chExt cx="1206554" cy="2111005"/>
          </a:xfrm>
        </p:grpSpPr>
        <p:sp>
          <p:nvSpPr>
            <p:cNvPr id="1621" name="Google Shape;1621;p59"/>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9"/>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9"/>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9"/>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9"/>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9"/>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9"/>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9"/>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9"/>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9"/>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9"/>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9"/>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9"/>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9"/>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5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9"/>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37" name="Google Shape;1637;p59"/>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8" name="Google Shape;1638;p59"/>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39" name="Google Shape;1639;p59"/>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0" name="Google Shape;1640;p59"/>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41" name="Google Shape;1641;p59"/>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2" name="Google Shape;1642;p59"/>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ree columns 5">
  <p:cSld name="CUSTOM_4">
    <p:spTree>
      <p:nvGrpSpPr>
        <p:cNvPr id="1" name="Shape 1643"/>
        <p:cNvGrpSpPr/>
        <p:nvPr/>
      </p:nvGrpSpPr>
      <p:grpSpPr>
        <a:xfrm>
          <a:off x="0" y="0"/>
          <a:ext cx="0" cy="0"/>
          <a:chOff x="0" y="0"/>
          <a:chExt cx="0" cy="0"/>
        </a:xfrm>
      </p:grpSpPr>
      <p:sp>
        <p:nvSpPr>
          <p:cNvPr id="1644" name="Google Shape;1644;p6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46" name="Google Shape;1646;p60"/>
          <p:cNvSpPr txBox="1">
            <a:spLocks noGrp="1"/>
          </p:cNvSpPr>
          <p:nvPr>
            <p:ph type="subTitle" idx="1"/>
          </p:nvPr>
        </p:nvSpPr>
        <p:spPr>
          <a:xfrm>
            <a:off x="11898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7" name="Google Shape;1647;p60"/>
          <p:cNvSpPr txBox="1">
            <a:spLocks noGrp="1"/>
          </p:cNvSpPr>
          <p:nvPr>
            <p:ph type="subTitle" idx="2"/>
          </p:nvPr>
        </p:nvSpPr>
        <p:spPr>
          <a:xfrm>
            <a:off x="11898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48" name="Google Shape;1648;p60"/>
          <p:cNvSpPr txBox="1">
            <a:spLocks noGrp="1"/>
          </p:cNvSpPr>
          <p:nvPr>
            <p:ph type="subTitle" idx="3"/>
          </p:nvPr>
        </p:nvSpPr>
        <p:spPr>
          <a:xfrm>
            <a:off x="37242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9" name="Google Shape;1649;p60"/>
          <p:cNvSpPr txBox="1">
            <a:spLocks noGrp="1"/>
          </p:cNvSpPr>
          <p:nvPr>
            <p:ph type="subTitle" idx="4"/>
          </p:nvPr>
        </p:nvSpPr>
        <p:spPr>
          <a:xfrm>
            <a:off x="37242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650" name="Google Shape;1650;p60"/>
          <p:cNvSpPr txBox="1">
            <a:spLocks noGrp="1"/>
          </p:cNvSpPr>
          <p:nvPr>
            <p:ph type="subTitle" idx="5"/>
          </p:nvPr>
        </p:nvSpPr>
        <p:spPr>
          <a:xfrm>
            <a:off x="62586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1" name="Google Shape;1651;p60"/>
          <p:cNvSpPr txBox="1">
            <a:spLocks noGrp="1"/>
          </p:cNvSpPr>
          <p:nvPr>
            <p:ph type="subTitle" idx="6"/>
          </p:nvPr>
        </p:nvSpPr>
        <p:spPr>
          <a:xfrm>
            <a:off x="62586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1652"/>
        <p:cNvGrpSpPr/>
        <p:nvPr/>
      </p:nvGrpSpPr>
      <p:grpSpPr>
        <a:xfrm>
          <a:off x="0" y="0"/>
          <a:ext cx="0" cy="0"/>
          <a:chOff x="0" y="0"/>
          <a:chExt cx="0" cy="0"/>
        </a:xfrm>
      </p:grpSpPr>
      <p:sp>
        <p:nvSpPr>
          <p:cNvPr id="1653" name="Google Shape;1653;p6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1"/>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55" name="Google Shape;1655;p61"/>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6" name="Google Shape;1656;p61"/>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endParaRPr sz="800">
              <a:solidFill>
                <a:srgbClr val="263238"/>
              </a:solidFill>
              <a:latin typeface="Josefin Sans"/>
              <a:ea typeface="Josefin Sans"/>
              <a:cs typeface="Josefin Sans"/>
              <a:sym typeface="Josefin Sans"/>
            </a:endParaRPr>
          </a:p>
        </p:txBody>
      </p:sp>
      <p:grpSp>
        <p:nvGrpSpPr>
          <p:cNvPr id="1657" name="Google Shape;1657;p61"/>
          <p:cNvGrpSpPr/>
          <p:nvPr/>
        </p:nvGrpSpPr>
        <p:grpSpPr>
          <a:xfrm>
            <a:off x="3856209" y="1076757"/>
            <a:ext cx="4958959" cy="3594952"/>
            <a:chOff x="3856209" y="1076757"/>
            <a:chExt cx="4958959" cy="3594952"/>
          </a:xfrm>
        </p:grpSpPr>
        <p:grpSp>
          <p:nvGrpSpPr>
            <p:cNvPr id="1658" name="Google Shape;1658;p61"/>
            <p:cNvGrpSpPr/>
            <p:nvPr/>
          </p:nvGrpSpPr>
          <p:grpSpPr>
            <a:xfrm>
              <a:off x="5651527" y="1451635"/>
              <a:ext cx="483570" cy="631930"/>
              <a:chOff x="8361052" y="1422160"/>
              <a:chExt cx="483570" cy="631930"/>
            </a:xfrm>
          </p:grpSpPr>
          <p:sp>
            <p:nvSpPr>
              <p:cNvPr id="1659" name="Google Shape;1659;p61"/>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1"/>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1"/>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1"/>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61"/>
            <p:cNvGrpSpPr/>
            <p:nvPr/>
          </p:nvGrpSpPr>
          <p:grpSpPr>
            <a:xfrm>
              <a:off x="3856209" y="1076757"/>
              <a:ext cx="1206554" cy="2111005"/>
              <a:chOff x="4052859" y="1076757"/>
              <a:chExt cx="1206554" cy="2111005"/>
            </a:xfrm>
          </p:grpSpPr>
          <p:sp>
            <p:nvSpPr>
              <p:cNvPr id="1664" name="Google Shape;1664;p61"/>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1"/>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1"/>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1"/>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1"/>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1"/>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1"/>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1"/>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1"/>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1"/>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1"/>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1"/>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1"/>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1"/>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61"/>
            <p:cNvGrpSpPr/>
            <p:nvPr/>
          </p:nvGrpSpPr>
          <p:grpSpPr>
            <a:xfrm>
              <a:off x="6809671" y="1076757"/>
              <a:ext cx="1206522" cy="2111005"/>
              <a:chOff x="6809671" y="1076757"/>
              <a:chExt cx="1206522" cy="2111005"/>
            </a:xfrm>
          </p:grpSpPr>
          <p:sp>
            <p:nvSpPr>
              <p:cNvPr id="1679" name="Google Shape;1679;p61"/>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1"/>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1"/>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1"/>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1"/>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1"/>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1"/>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1"/>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1"/>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1"/>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1"/>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1"/>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1"/>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1"/>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61"/>
            <p:cNvGrpSpPr/>
            <p:nvPr/>
          </p:nvGrpSpPr>
          <p:grpSpPr>
            <a:xfrm>
              <a:off x="8191828" y="3210069"/>
              <a:ext cx="623340" cy="1461640"/>
              <a:chOff x="8191828" y="3210069"/>
              <a:chExt cx="623340" cy="1461640"/>
            </a:xfrm>
          </p:grpSpPr>
          <p:sp>
            <p:nvSpPr>
              <p:cNvPr id="1694" name="Google Shape;1694;p61"/>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1"/>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1"/>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1"/>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1"/>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1699"/>
        <p:cNvGrpSpPr/>
        <p:nvPr/>
      </p:nvGrpSpPr>
      <p:grpSpPr>
        <a:xfrm>
          <a:off x="0" y="0"/>
          <a:ext cx="0" cy="0"/>
          <a:chOff x="0" y="0"/>
          <a:chExt cx="0" cy="0"/>
        </a:xfrm>
      </p:grpSpPr>
      <p:sp>
        <p:nvSpPr>
          <p:cNvPr id="1700" name="Google Shape;1700;p6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45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theme" Target="../theme/theme2.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58" r:id="rId6"/>
    <p:sldLayoutId id="2147483659" r:id="rId7"/>
    <p:sldLayoutId id="2147483660" r:id="rId8"/>
    <p:sldLayoutId id="2147483661" r:id="rId9"/>
    <p:sldLayoutId id="2147483662" r:id="rId10"/>
    <p:sldLayoutId id="2147483663" r:id="rId11"/>
    <p:sldLayoutId id="2147483664" r:id="rId12"/>
    <p:sldLayoutId id="2147483666" r:id="rId13"/>
    <p:sldLayoutId id="2147483667" r:id="rId14"/>
    <p:sldLayoutId id="2147483668" r:id="rId15"/>
    <p:sldLayoutId id="2147483670" r:id="rId16"/>
    <p:sldLayoutId id="2147483671" r:id="rId17"/>
    <p:sldLayoutId id="2147483672" r:id="rId18"/>
    <p:sldLayoutId id="2147483673" r:id="rId19"/>
    <p:sldLayoutId id="2147483674" r:id="rId20"/>
    <p:sldLayoutId id="2147483676" r:id="rId21"/>
    <p:sldLayoutId id="2147483677"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3"/>
        <p:cNvGrpSpPr/>
        <p:nvPr/>
      </p:nvGrpSpPr>
      <p:grpSpPr>
        <a:xfrm>
          <a:off x="0" y="0"/>
          <a:ext cx="0" cy="0"/>
          <a:chOff x="0" y="0"/>
          <a:chExt cx="0" cy="0"/>
        </a:xfrm>
      </p:grpSpPr>
      <p:sp>
        <p:nvSpPr>
          <p:cNvPr id="854" name="Google Shape;854;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855" name="Google Shape;855;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1" r:id="rId3"/>
    <p:sldLayoutId id="2147483682" r:id="rId4"/>
    <p:sldLayoutId id="2147483684" r:id="rId5"/>
    <p:sldLayoutId id="2147483685" r:id="rId6"/>
    <p:sldLayoutId id="2147483686" r:id="rId7"/>
    <p:sldLayoutId id="2147483687" r:id="rId8"/>
    <p:sldLayoutId id="2147483688" r:id="rId9"/>
    <p:sldLayoutId id="2147483689" r:id="rId10"/>
    <p:sldLayoutId id="2147483690" r:id="rId11"/>
    <p:sldLayoutId id="2147483693"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10"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47.xml"/><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63"/>
          <p:cNvSpPr txBox="1">
            <a:spLocks noGrp="1"/>
          </p:cNvSpPr>
          <p:nvPr>
            <p:ph type="ctrTitle"/>
          </p:nvPr>
        </p:nvSpPr>
        <p:spPr>
          <a:xfrm>
            <a:off x="389832" y="532878"/>
            <a:ext cx="4871260" cy="165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GB" sz="4000" dirty="0">
                <a:latin typeface="Lilita One" panose="020B0604020202020204" charset="0"/>
              </a:rPr>
            </a:br>
            <a:r>
              <a:rPr lang="en-GB" sz="4000" dirty="0">
                <a:latin typeface="Lilita One" panose="020B0604020202020204" charset="0"/>
              </a:rPr>
              <a:t>Analytics : Big Data to information</a:t>
            </a:r>
            <a:endParaRPr sz="4000" dirty="0">
              <a:latin typeface="Lilita One" panose="020B0604020202020204" charset="0"/>
            </a:endParaRPr>
          </a:p>
        </p:txBody>
      </p:sp>
      <p:grpSp>
        <p:nvGrpSpPr>
          <p:cNvPr id="1706" name="Google Shape;1706;p63"/>
          <p:cNvGrpSpPr>
            <a:grpSpLocks/>
          </p:cNvGrpSpPr>
          <p:nvPr/>
        </p:nvGrpSpPr>
        <p:grpSpPr>
          <a:xfrm>
            <a:off x="5464892" y="499719"/>
            <a:ext cx="3345628" cy="3790746"/>
            <a:chOff x="3551078" y="894499"/>
            <a:chExt cx="5591283" cy="3790746"/>
          </a:xfrm>
        </p:grpSpPr>
        <p:sp>
          <p:nvSpPr>
            <p:cNvPr id="1707" name="Google Shape;1707;p63"/>
            <p:cNvSpPr>
              <a:spLocks/>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63"/>
            <p:cNvSpPr>
              <a:spLocks/>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a:spLocks/>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a:spLocks/>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a:spLocks/>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3"/>
            <p:cNvSpPr>
              <a:spLocks/>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3"/>
            <p:cNvSpPr>
              <a:spLocks/>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a:spLocks/>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a:spLocks/>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a:spLocks/>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a:spLocks/>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a:spLocks/>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3"/>
            <p:cNvSpPr>
              <a:spLocks/>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3"/>
            <p:cNvSpPr>
              <a:spLocks/>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3"/>
            <p:cNvSpPr>
              <a:spLocks/>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3"/>
            <p:cNvSpPr>
              <a:spLocks/>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3"/>
            <p:cNvSpPr>
              <a:spLocks/>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3"/>
            <p:cNvSpPr>
              <a:spLocks/>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3"/>
            <p:cNvSpPr>
              <a:spLocks/>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a:spLocks/>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a:spLocks/>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3"/>
            <p:cNvSpPr>
              <a:spLocks/>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a:spLocks/>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a:spLocks/>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3"/>
            <p:cNvSpPr>
              <a:spLocks/>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3"/>
            <p:cNvSpPr>
              <a:spLocks/>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3"/>
            <p:cNvSpPr>
              <a:spLocks/>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3"/>
            <p:cNvSpPr>
              <a:spLocks/>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3"/>
            <p:cNvSpPr>
              <a:spLocks/>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3"/>
            <p:cNvSpPr>
              <a:spLocks/>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3"/>
            <p:cNvSpPr>
              <a:spLocks/>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3"/>
            <p:cNvSpPr>
              <a:spLocks/>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3"/>
            <p:cNvSpPr>
              <a:spLocks/>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3"/>
            <p:cNvSpPr>
              <a:spLocks/>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3"/>
            <p:cNvSpPr>
              <a:spLocks/>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3"/>
            <p:cNvSpPr>
              <a:spLocks/>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3"/>
            <p:cNvSpPr>
              <a:spLocks/>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3"/>
            <p:cNvSpPr>
              <a:spLocks/>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3"/>
            <p:cNvSpPr>
              <a:spLocks/>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3"/>
            <p:cNvSpPr>
              <a:spLocks/>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3"/>
            <p:cNvSpPr>
              <a:spLocks/>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3"/>
            <p:cNvSpPr>
              <a:spLocks/>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3"/>
            <p:cNvSpPr>
              <a:spLocks/>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3"/>
            <p:cNvSpPr>
              <a:spLocks/>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3"/>
            <p:cNvSpPr>
              <a:spLocks/>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3"/>
            <p:cNvSpPr>
              <a:spLocks/>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3"/>
            <p:cNvSpPr>
              <a:spLocks/>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3"/>
            <p:cNvSpPr>
              <a:spLocks/>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3"/>
            <p:cNvSpPr>
              <a:spLocks/>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3"/>
            <p:cNvSpPr>
              <a:spLocks/>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3"/>
            <p:cNvSpPr>
              <a:spLocks/>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3"/>
            <p:cNvSpPr>
              <a:spLocks/>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3"/>
            <p:cNvSpPr>
              <a:spLocks/>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3"/>
            <p:cNvSpPr>
              <a:spLocks/>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3"/>
            <p:cNvSpPr>
              <a:spLocks/>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3"/>
            <p:cNvSpPr>
              <a:spLocks/>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3"/>
            <p:cNvSpPr>
              <a:spLocks/>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3"/>
            <p:cNvSpPr>
              <a:spLocks/>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3"/>
            <p:cNvSpPr>
              <a:spLocks/>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3"/>
            <p:cNvSpPr>
              <a:spLocks/>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3"/>
            <p:cNvSpPr>
              <a:spLocks/>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3"/>
            <p:cNvSpPr>
              <a:spLocks/>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3"/>
            <p:cNvSpPr>
              <a:spLocks/>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3"/>
            <p:cNvSpPr>
              <a:spLocks/>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3"/>
            <p:cNvSpPr>
              <a:spLocks/>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3"/>
            <p:cNvSpPr>
              <a:spLocks/>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3"/>
            <p:cNvSpPr>
              <a:spLocks/>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3"/>
            <p:cNvSpPr>
              <a:spLocks/>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3"/>
            <p:cNvSpPr>
              <a:spLocks/>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3"/>
            <p:cNvSpPr>
              <a:spLocks/>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3"/>
            <p:cNvSpPr>
              <a:spLocks/>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3"/>
            <p:cNvSpPr>
              <a:spLocks/>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3"/>
            <p:cNvSpPr>
              <a:spLocks/>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3"/>
            <p:cNvSpPr>
              <a:spLocks/>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3"/>
            <p:cNvSpPr>
              <a:spLocks/>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3"/>
            <p:cNvSpPr>
              <a:spLocks/>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3"/>
            <p:cNvSpPr>
              <a:spLocks/>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a:spLocks/>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3"/>
            <p:cNvSpPr>
              <a:spLocks/>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3"/>
            <p:cNvSpPr>
              <a:spLocks/>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3"/>
            <p:cNvSpPr>
              <a:spLocks/>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a:spLocks/>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3"/>
            <p:cNvSpPr>
              <a:spLocks/>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3"/>
            <p:cNvSpPr>
              <a:spLocks/>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3"/>
            <p:cNvSpPr>
              <a:spLocks/>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3"/>
            <p:cNvSpPr>
              <a:spLocks/>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3"/>
            <p:cNvSpPr>
              <a:spLocks/>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3"/>
            <p:cNvSpPr>
              <a:spLocks/>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3"/>
            <p:cNvSpPr>
              <a:spLocks/>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3"/>
            <p:cNvSpPr>
              <a:spLocks/>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3"/>
            <p:cNvSpPr>
              <a:spLocks/>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3"/>
            <p:cNvSpPr>
              <a:spLocks/>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3"/>
            <p:cNvSpPr>
              <a:spLocks/>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3"/>
            <p:cNvSpPr>
              <a:spLocks/>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3"/>
            <p:cNvSpPr>
              <a:spLocks/>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3"/>
            <p:cNvSpPr>
              <a:spLocks/>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3"/>
            <p:cNvSpPr>
              <a:spLocks/>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3"/>
            <p:cNvSpPr>
              <a:spLocks/>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3"/>
            <p:cNvSpPr>
              <a:spLocks/>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3"/>
            <p:cNvSpPr>
              <a:spLocks/>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3"/>
            <p:cNvSpPr>
              <a:spLocks/>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3"/>
            <p:cNvSpPr>
              <a:spLocks/>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3"/>
            <p:cNvSpPr>
              <a:spLocks/>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3"/>
            <p:cNvSpPr>
              <a:spLocks/>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3"/>
            <p:cNvSpPr>
              <a:spLocks/>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3"/>
            <p:cNvSpPr>
              <a:spLocks/>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3"/>
            <p:cNvSpPr>
              <a:spLocks/>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3"/>
            <p:cNvSpPr>
              <a:spLocks/>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3"/>
            <p:cNvSpPr>
              <a:spLocks/>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3"/>
            <p:cNvSpPr>
              <a:spLocks/>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3"/>
            <p:cNvSpPr>
              <a:spLocks/>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3"/>
            <p:cNvSpPr>
              <a:spLocks/>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3"/>
            <p:cNvSpPr>
              <a:spLocks/>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3"/>
            <p:cNvSpPr>
              <a:spLocks/>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3"/>
            <p:cNvSpPr>
              <a:spLocks/>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3"/>
            <p:cNvSpPr>
              <a:spLocks/>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3"/>
            <p:cNvSpPr>
              <a:spLocks/>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3"/>
            <p:cNvSpPr>
              <a:spLocks/>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3"/>
            <p:cNvSpPr>
              <a:spLocks/>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3"/>
            <p:cNvSpPr>
              <a:spLocks/>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3"/>
            <p:cNvSpPr>
              <a:spLocks/>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3"/>
            <p:cNvSpPr>
              <a:spLocks/>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3"/>
            <p:cNvSpPr>
              <a:spLocks/>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3"/>
            <p:cNvSpPr>
              <a:spLocks/>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3"/>
            <p:cNvSpPr>
              <a:spLocks/>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3"/>
            <p:cNvSpPr>
              <a:spLocks/>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3"/>
            <p:cNvSpPr>
              <a:spLocks/>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3"/>
            <p:cNvSpPr>
              <a:spLocks/>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3"/>
            <p:cNvSpPr>
              <a:spLocks/>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3"/>
            <p:cNvSpPr>
              <a:spLocks/>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3"/>
            <p:cNvSpPr>
              <a:spLocks/>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3"/>
            <p:cNvSpPr>
              <a:spLocks/>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3"/>
            <p:cNvSpPr>
              <a:spLocks/>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3"/>
            <p:cNvSpPr>
              <a:spLocks/>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3"/>
            <p:cNvSpPr>
              <a:spLocks/>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3"/>
            <p:cNvSpPr>
              <a:spLocks/>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3"/>
            <p:cNvSpPr>
              <a:spLocks/>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3"/>
            <p:cNvSpPr>
              <a:spLocks/>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3"/>
            <p:cNvSpPr>
              <a:spLocks/>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3"/>
            <p:cNvSpPr>
              <a:spLocks/>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3"/>
            <p:cNvSpPr>
              <a:spLocks/>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3"/>
            <p:cNvSpPr>
              <a:spLocks/>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3"/>
            <p:cNvSpPr>
              <a:spLocks/>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3"/>
            <p:cNvSpPr>
              <a:spLocks/>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3"/>
            <p:cNvSpPr>
              <a:spLocks/>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3"/>
            <p:cNvSpPr>
              <a:spLocks/>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3"/>
            <p:cNvSpPr>
              <a:spLocks/>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3"/>
            <p:cNvSpPr>
              <a:spLocks/>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3"/>
            <p:cNvSpPr>
              <a:spLocks/>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3"/>
            <p:cNvSpPr>
              <a:spLocks/>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3"/>
            <p:cNvSpPr>
              <a:spLocks/>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3"/>
            <p:cNvSpPr>
              <a:spLocks/>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3"/>
            <p:cNvSpPr>
              <a:spLocks/>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3"/>
            <p:cNvSpPr>
              <a:spLocks/>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3"/>
            <p:cNvSpPr>
              <a:spLocks/>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3"/>
            <p:cNvSpPr>
              <a:spLocks/>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3"/>
            <p:cNvSpPr>
              <a:spLocks/>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3"/>
            <p:cNvSpPr>
              <a:spLocks/>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3"/>
            <p:cNvSpPr>
              <a:spLocks/>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3"/>
            <p:cNvSpPr>
              <a:spLocks/>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3"/>
            <p:cNvSpPr>
              <a:spLocks/>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3"/>
            <p:cNvSpPr>
              <a:spLocks/>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3"/>
            <p:cNvSpPr>
              <a:spLocks/>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3"/>
            <p:cNvSpPr>
              <a:spLocks/>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3"/>
            <p:cNvSpPr>
              <a:spLocks/>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3"/>
            <p:cNvSpPr>
              <a:spLocks/>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3"/>
            <p:cNvSpPr>
              <a:spLocks/>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3"/>
            <p:cNvSpPr>
              <a:spLocks/>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3"/>
            <p:cNvSpPr>
              <a:spLocks/>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3"/>
            <p:cNvSpPr>
              <a:spLocks/>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3"/>
            <p:cNvSpPr>
              <a:spLocks/>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3"/>
            <p:cNvSpPr>
              <a:spLocks/>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3"/>
            <p:cNvSpPr>
              <a:spLocks/>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3"/>
            <p:cNvSpPr>
              <a:spLocks/>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3"/>
            <p:cNvSpPr>
              <a:spLocks/>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3"/>
            <p:cNvSpPr>
              <a:spLocks/>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3"/>
            <p:cNvSpPr>
              <a:spLocks/>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3"/>
            <p:cNvSpPr>
              <a:spLocks/>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3"/>
            <p:cNvSpPr>
              <a:spLocks/>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3"/>
            <p:cNvSpPr>
              <a:spLocks/>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3"/>
            <p:cNvSpPr>
              <a:spLocks/>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3"/>
            <p:cNvSpPr>
              <a:spLocks/>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3"/>
            <p:cNvSpPr>
              <a:spLocks/>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3"/>
            <p:cNvSpPr>
              <a:spLocks/>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3"/>
            <p:cNvSpPr>
              <a:spLocks/>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3"/>
            <p:cNvSpPr>
              <a:spLocks/>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3"/>
            <p:cNvSpPr>
              <a:spLocks/>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3"/>
            <p:cNvSpPr>
              <a:spLocks/>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3"/>
            <p:cNvSpPr>
              <a:spLocks/>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3"/>
            <p:cNvSpPr>
              <a:spLocks/>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3"/>
            <p:cNvSpPr>
              <a:spLocks/>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3"/>
            <p:cNvSpPr>
              <a:spLocks/>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3"/>
            <p:cNvSpPr>
              <a:spLocks/>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3"/>
            <p:cNvSpPr>
              <a:spLocks/>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3"/>
            <p:cNvSpPr>
              <a:spLocks/>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3"/>
            <p:cNvSpPr>
              <a:spLocks/>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3"/>
            <p:cNvSpPr>
              <a:spLocks/>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3"/>
            <p:cNvSpPr>
              <a:spLocks/>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3"/>
            <p:cNvSpPr>
              <a:spLocks/>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3"/>
            <p:cNvSpPr>
              <a:spLocks/>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3"/>
            <p:cNvSpPr>
              <a:spLocks/>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3"/>
            <p:cNvSpPr>
              <a:spLocks/>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3"/>
            <p:cNvSpPr>
              <a:spLocks/>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3"/>
            <p:cNvSpPr>
              <a:spLocks/>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3"/>
            <p:cNvSpPr>
              <a:spLocks/>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3"/>
            <p:cNvSpPr>
              <a:spLocks/>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3"/>
            <p:cNvSpPr>
              <a:spLocks/>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3"/>
            <p:cNvSpPr>
              <a:spLocks/>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3"/>
            <p:cNvSpPr>
              <a:spLocks/>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3"/>
            <p:cNvSpPr>
              <a:spLocks/>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3"/>
            <p:cNvSpPr>
              <a:spLocks/>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3"/>
            <p:cNvSpPr>
              <a:spLocks/>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3"/>
            <p:cNvSpPr>
              <a:spLocks/>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3"/>
            <p:cNvSpPr>
              <a:spLocks/>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3"/>
            <p:cNvSpPr>
              <a:spLocks/>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3"/>
            <p:cNvSpPr>
              <a:spLocks/>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3"/>
            <p:cNvSpPr>
              <a:spLocks/>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3"/>
            <p:cNvSpPr>
              <a:spLocks/>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3"/>
            <p:cNvSpPr>
              <a:spLocks/>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3"/>
            <p:cNvSpPr>
              <a:spLocks/>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3"/>
            <p:cNvSpPr>
              <a:spLocks/>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3"/>
            <p:cNvSpPr>
              <a:spLocks/>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3"/>
            <p:cNvSpPr>
              <a:spLocks/>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3"/>
            <p:cNvSpPr>
              <a:spLocks/>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3"/>
            <p:cNvSpPr>
              <a:spLocks/>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3"/>
            <p:cNvSpPr>
              <a:spLocks/>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3"/>
            <p:cNvSpPr>
              <a:spLocks/>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3"/>
            <p:cNvSpPr>
              <a:spLocks/>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3"/>
            <p:cNvSpPr>
              <a:spLocks/>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3"/>
            <p:cNvSpPr>
              <a:spLocks/>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3"/>
            <p:cNvSpPr>
              <a:spLocks/>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3"/>
            <p:cNvSpPr>
              <a:spLocks/>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3"/>
            <p:cNvSpPr>
              <a:spLocks/>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3"/>
            <p:cNvSpPr>
              <a:spLocks/>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3"/>
            <p:cNvSpPr>
              <a:spLocks/>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3"/>
            <p:cNvSpPr>
              <a:spLocks/>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3"/>
            <p:cNvSpPr>
              <a:spLocks/>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3"/>
            <p:cNvSpPr>
              <a:spLocks/>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3"/>
            <p:cNvSpPr>
              <a:spLocks/>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3"/>
            <p:cNvSpPr>
              <a:spLocks/>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3"/>
            <p:cNvSpPr>
              <a:spLocks/>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a:spLocks/>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a:spLocks/>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a:spLocks/>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a:spLocks/>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3"/>
            <p:cNvSpPr>
              <a:spLocks/>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3"/>
            <p:cNvSpPr>
              <a:spLocks/>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3"/>
            <p:cNvSpPr>
              <a:spLocks/>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3"/>
            <p:cNvSpPr>
              <a:spLocks/>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3"/>
            <p:cNvSpPr>
              <a:spLocks/>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a:spLocks/>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3"/>
            <p:cNvSpPr>
              <a:spLocks/>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a:spLocks/>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a:spLocks/>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a:spLocks/>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3"/>
            <p:cNvSpPr>
              <a:spLocks/>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3"/>
            <p:cNvSpPr>
              <a:spLocks/>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a:spLocks/>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a:spLocks/>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a:spLocks/>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a:spLocks/>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3"/>
            <p:cNvSpPr>
              <a:spLocks/>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a:spLocks/>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a:spLocks/>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a:spLocks/>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a:spLocks/>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a:spLocks/>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a:spLocks/>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a:spLocks/>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a:spLocks/>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3"/>
            <p:cNvSpPr>
              <a:spLocks/>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3"/>
            <p:cNvSpPr>
              <a:spLocks/>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3"/>
            <p:cNvSpPr>
              <a:spLocks/>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3"/>
            <p:cNvSpPr>
              <a:spLocks/>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3"/>
            <p:cNvSpPr>
              <a:spLocks/>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3"/>
            <p:cNvSpPr>
              <a:spLocks/>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3"/>
            <p:cNvSpPr>
              <a:spLocks/>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0E180F5-8E2B-442A-A15E-1C127E5F2F4F}"/>
              </a:ext>
            </a:extLst>
          </p:cNvPr>
          <p:cNvSpPr txBox="1">
            <a:spLocks/>
          </p:cNvSpPr>
          <p:nvPr/>
        </p:nvSpPr>
        <p:spPr>
          <a:xfrm>
            <a:off x="636654" y="2338652"/>
            <a:ext cx="4825379" cy="1200329"/>
          </a:xfrm>
          <a:prstGeom prst="rect">
            <a:avLst/>
          </a:prstGeom>
          <a:noFill/>
        </p:spPr>
        <p:txBody>
          <a:bodyPr wrap="square" rtlCol="0">
            <a:spAutoFit/>
          </a:bodyPr>
          <a:lstStyle/>
          <a:p>
            <a:pPr algn="ctr"/>
            <a:r>
              <a:rPr lang="en-US" sz="1800" dirty="0">
                <a:latin typeface="Josefin Sans" pitchFamily="2" charset="0"/>
              </a:rPr>
              <a:t>Navigating Through Time: An In-depth Analysis Of SFO’s Passenger Traffic Evolution And Seasonal Dynamics Over Nearly Two Decades</a:t>
            </a:r>
            <a:endParaRPr lang="en-IN" sz="1800" dirty="0">
              <a:latin typeface="Josefin Sans" pitchFamily="2" charset="0"/>
            </a:endParaRPr>
          </a:p>
        </p:txBody>
      </p:sp>
      <p:sp>
        <p:nvSpPr>
          <p:cNvPr id="2" name="TextBox 1">
            <a:extLst>
              <a:ext uri="{FF2B5EF4-FFF2-40B4-BE49-F238E27FC236}">
                <a16:creationId xmlns:a16="http://schemas.microsoft.com/office/drawing/2014/main" id="{CCC8EBB2-CA88-C7BE-9A22-047F96EAEBEE}"/>
              </a:ext>
            </a:extLst>
          </p:cNvPr>
          <p:cNvSpPr txBox="1"/>
          <p:nvPr/>
        </p:nvSpPr>
        <p:spPr>
          <a:xfrm>
            <a:off x="55418" y="4671740"/>
            <a:ext cx="2227579" cy="461665"/>
          </a:xfrm>
          <a:prstGeom prst="rect">
            <a:avLst/>
          </a:prstGeom>
          <a:noFill/>
        </p:spPr>
        <p:txBody>
          <a:bodyPr wrap="square" rtlCol="0">
            <a:spAutoFit/>
          </a:bodyPr>
          <a:lstStyle/>
          <a:p>
            <a:r>
              <a:rPr lang="en-GB" sz="800" dirty="0"/>
              <a:t>Vrishin Reddy </a:t>
            </a:r>
            <a:r>
              <a:rPr lang="en-GB" sz="800" dirty="0" err="1"/>
              <a:t>Minkuri</a:t>
            </a:r>
            <a:endParaRPr lang="en-GB" sz="800" dirty="0"/>
          </a:p>
          <a:p>
            <a:r>
              <a:rPr lang="en-GB" sz="800" dirty="0"/>
              <a:t>George Mason University</a:t>
            </a:r>
          </a:p>
          <a:p>
            <a:endParaRPr lang="en-GB" sz="800" dirty="0"/>
          </a:p>
        </p:txBody>
      </p:sp>
    </p:spTree>
  </p:cSld>
  <p:clrMapOvr>
    <a:masterClrMapping/>
  </p:clrMapOvr>
  <mc:AlternateContent xmlns:mc="http://schemas.openxmlformats.org/markup-compatibility/2006" xmlns:p14="http://schemas.microsoft.com/office/powerpoint/2010/main">
    <mc:Choice Requires="p14">
      <p:transition spd="slow" p14:dur="2000" advTm="21131"/>
    </mc:Choice>
    <mc:Fallback xmlns="">
      <p:transition spd="slow" advTm="2113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637CB4-DEC5-1F28-A2C9-ECB9F792D203}"/>
              </a:ext>
            </a:extLst>
          </p:cNvPr>
          <p:cNvSpPr>
            <a:spLocks noGrp="1"/>
          </p:cNvSpPr>
          <p:nvPr>
            <p:ph type="title"/>
          </p:nvPr>
        </p:nvSpPr>
        <p:spPr>
          <a:xfrm>
            <a:off x="109317" y="0"/>
            <a:ext cx="6983142" cy="701658"/>
          </a:xfrm>
        </p:spPr>
        <p:txBody>
          <a:bodyPr/>
          <a:lstStyle/>
          <a:p>
            <a:pPr algn="l"/>
            <a:r>
              <a:rPr lang="en-US" sz="2800" b="1" dirty="0">
                <a:latin typeface="Times New Roman" panose="02020603050405020304" pitchFamily="18" charset="0"/>
                <a:cs typeface="Times New Roman" panose="02020603050405020304" pitchFamily="18" charset="0"/>
              </a:rPr>
              <a:t>Why this Data Set ?</a:t>
            </a:r>
          </a:p>
        </p:txBody>
      </p:sp>
      <p:sp>
        <p:nvSpPr>
          <p:cNvPr id="11" name="Text Placeholder 2">
            <a:extLst>
              <a:ext uri="{FF2B5EF4-FFF2-40B4-BE49-F238E27FC236}">
                <a16:creationId xmlns:a16="http://schemas.microsoft.com/office/drawing/2014/main" id="{52D9D177-C04C-F2B2-589E-4C10B4772C8F}"/>
              </a:ext>
            </a:extLst>
          </p:cNvPr>
          <p:cNvSpPr>
            <a:spLocks noGrp="1"/>
          </p:cNvSpPr>
          <p:nvPr>
            <p:ph type="body" idx="1"/>
          </p:nvPr>
        </p:nvSpPr>
        <p:spPr>
          <a:xfrm>
            <a:off x="109317" y="538501"/>
            <a:ext cx="7438364" cy="4162453"/>
          </a:xfrm>
        </p:spPr>
        <p:txBody>
          <a:bodyPr/>
          <a:lstStyle/>
          <a:p>
            <a:pPr marL="285750" indent="-285750" algn="just">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This project is based on the comprehensive "Air Passenger Statistics" dataset sourced from Data.gov, encompassing a wealth of information pertaining to passenger traffic at the esteemed San Francisco International Airport (SFO) spanning the years 2005 through 2022. The dataset meticulously captures passenger counts across a spectrum of airlines, delineated by their operating airline IATA codes, published airline IATA codes, geographic region classifications, activity type codes, price category codes, and terminal and boarding area specifications. The richness of this dataset facilitates an in-depth exploration and analysis of the intricate dynamics inherent in the air travel landscape at SFO. </a:t>
            </a:r>
          </a:p>
          <a:p>
            <a:pPr marL="285750" indent="-285750" algn="just">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The dataset was chosen due to its intrinsic relevance and significance in the aviation sector, offering valuable insights into the intricate trends and patterns of passenger traffic at San Francisco International Airport (SFO). The dataset's extensive temporal coverage allows for a thorough analysis of enduring trends in passenger movement over nearly two decades. Additionally, the dataset provides detailed information on individual airlines, enabling a nuanced examination of market shares, evolutionary trajectories, and overall dynamics within the competitive landscape at SFO.</a:t>
            </a:r>
          </a:p>
          <a:p>
            <a:pPr marL="0" marR="0" indent="0" algn="l">
              <a:lnSpc>
                <a:spcPct val="107000"/>
              </a:lnSpc>
              <a:spcBef>
                <a:spcPts val="0"/>
              </a:spcBef>
              <a:spcAft>
                <a:spcPts val="800"/>
              </a:spcAft>
              <a:buNone/>
            </a:pPr>
            <a:endParaRPr lang="en-US" sz="15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a:lnSpc>
                <a:spcPct val="107000"/>
              </a:lnSpc>
              <a:spcBef>
                <a:spcPts val="0"/>
              </a:spcBef>
              <a:spcAft>
                <a:spcPts val="800"/>
              </a:spcAft>
              <a:buNone/>
            </a:pPr>
            <a:endParaRPr lang="en-US" sz="1500" b="1" kern="1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D0BD74D-C733-8702-F5E9-65CA6D5DB52B}"/>
              </a:ext>
            </a:extLst>
          </p:cNvPr>
          <p:cNvPicPr>
            <a:picLocks noChangeAspect="1"/>
          </p:cNvPicPr>
          <p:nvPr/>
        </p:nvPicPr>
        <p:blipFill>
          <a:blip r:embed="rId2"/>
          <a:stretch>
            <a:fillRect/>
          </a:stretch>
        </p:blipFill>
        <p:spPr>
          <a:xfrm>
            <a:off x="7547681" y="1593034"/>
            <a:ext cx="1487002" cy="2978969"/>
          </a:xfrm>
          <a:prstGeom prst="rect">
            <a:avLst/>
          </a:prstGeom>
          <a:effectLst>
            <a:glow>
              <a:schemeClr val="accent1">
                <a:alpha val="52000"/>
              </a:schemeClr>
            </a:glow>
            <a:softEdge rad="0"/>
          </a:effectLst>
        </p:spPr>
      </p:pic>
    </p:spTree>
    <p:extLst>
      <p:ext uri="{BB962C8B-B14F-4D97-AF65-F5344CB8AC3E}">
        <p14:creationId xmlns:p14="http://schemas.microsoft.com/office/powerpoint/2010/main" val="1553984845"/>
      </p:ext>
    </p:extLst>
  </p:cSld>
  <p:clrMapOvr>
    <a:masterClrMapping/>
  </p:clrMapOvr>
  <mc:AlternateContent xmlns:mc="http://schemas.openxmlformats.org/markup-compatibility/2006" xmlns:p14="http://schemas.microsoft.com/office/powerpoint/2010/main">
    <mc:Choice Requires="p14">
      <p:transition spd="slow" p14:dur="2000" advTm="79947"/>
    </mc:Choice>
    <mc:Fallback xmlns="">
      <p:transition spd="slow" advTm="799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8614-4BF8-F26C-3B20-C83CEE4CD808}"/>
              </a:ext>
            </a:extLst>
          </p:cNvPr>
          <p:cNvSpPr>
            <a:spLocks noGrp="1"/>
          </p:cNvSpPr>
          <p:nvPr>
            <p:ph type="body" idx="1"/>
          </p:nvPr>
        </p:nvSpPr>
        <p:spPr>
          <a:xfrm>
            <a:off x="281636" y="2083763"/>
            <a:ext cx="8038551" cy="2695083"/>
          </a:xfrm>
        </p:spPr>
        <p:txBody>
          <a:bodyPr/>
          <a:lstStyle/>
          <a:p>
            <a:pPr marL="330200" indent="-171450" algn="just">
              <a:buFont typeface="Wingdings" panose="05000000000000000000" pitchFamily="2" charset="2"/>
              <a:buChar char="Ø"/>
            </a:pPr>
            <a:r>
              <a:rPr lang="en-US" sz="1200" b="1" i="0" dirty="0">
                <a:solidFill>
                  <a:schemeClr val="bg2"/>
                </a:solidFill>
                <a:effectLst/>
                <a:latin typeface="Times New Roman" panose="02020603050405020304" pitchFamily="18" charset="0"/>
                <a:cs typeface="Times New Roman" panose="02020603050405020304" pitchFamily="18" charset="0"/>
              </a:rPr>
              <a:t>The Research questions for this project were as follows:</a:t>
            </a:r>
            <a:endParaRPr lang="en-US" sz="1200" b="1" dirty="0">
              <a:solidFill>
                <a:schemeClr val="bg2"/>
              </a:solidFill>
              <a:latin typeface="Times New Roman" panose="02020603050405020304" pitchFamily="18" charset="0"/>
              <a:cs typeface="Times New Roman" panose="02020603050405020304" pitchFamily="18" charset="0"/>
            </a:endParaRPr>
          </a:p>
          <a:p>
            <a:pPr marL="0" marR="0" algn="just">
              <a:spcBef>
                <a:spcPts val="120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What are the key factors influencing changes in airline market share on domestic and international routes over time?</a:t>
            </a:r>
            <a:endParaRPr lang="en-GB" sz="1200" dirty="0">
              <a:effectLst/>
              <a:latin typeface="Times New Roman" panose="02020603050405020304" pitchFamily="18" charset="0"/>
              <a:ea typeface="SimSun" panose="02010600030101010101" pitchFamily="2" charset="-122"/>
            </a:endParaRPr>
          </a:p>
          <a:p>
            <a:pPr marL="0" marR="0" algn="just">
              <a:spcBef>
                <a:spcPts val="120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How do seasonal variations impact airport traffic and what implications do they have for airport operations?</a:t>
            </a:r>
            <a:endParaRPr lang="en-GB" sz="1200" dirty="0">
              <a:effectLst/>
              <a:latin typeface="Times New Roman" panose="02020603050405020304" pitchFamily="18" charset="0"/>
              <a:ea typeface="SimSun" panose="02010600030101010101" pitchFamily="2" charset="-122"/>
            </a:endParaRPr>
          </a:p>
          <a:p>
            <a:pPr marL="0" marR="0" algn="just">
              <a:spcBef>
                <a:spcPts val="120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What are the distinguishing characteristics and competitive strategies of low-cost carriers (LCCs) compared to full-service legacy airlines in the aviation industry?</a:t>
            </a:r>
            <a:endParaRPr lang="en-GB" sz="1200" dirty="0">
              <a:effectLst/>
              <a:latin typeface="Times New Roman" panose="02020603050405020304" pitchFamily="18" charset="0"/>
              <a:ea typeface="SimSun" panose="02010600030101010101" pitchFamily="2" charset="-122"/>
            </a:endParaRPr>
          </a:p>
          <a:p>
            <a:pPr marL="0" marR="0" algn="just">
              <a:spcBef>
                <a:spcPts val="120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How do geographical regions impact the passenger traffic of international airlines, and what are the underlying factors driving these variations?</a:t>
            </a:r>
            <a:endParaRPr lang="en-GB" sz="1200" dirty="0">
              <a:effectLst/>
              <a:latin typeface="Times New Roman" panose="02020603050405020304" pitchFamily="18" charset="0"/>
              <a:ea typeface="SimSun" panose="02010600030101010101" pitchFamily="2" charset="-122"/>
            </a:endParaRPr>
          </a:p>
          <a:p>
            <a:pPr marL="0" marR="0" algn="just">
              <a:spcBef>
                <a:spcPts val="120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To what extent do changes in airline alliances and partnerships influence passenger volumes and competitive positions in the aviation industry?</a:t>
            </a:r>
          </a:p>
          <a:p>
            <a:pPr marL="171450" marR="0" indent="-171450" algn="just">
              <a:spcBef>
                <a:spcPts val="1200"/>
              </a:spcBef>
              <a:spcAft>
                <a:spcPts val="0"/>
              </a:spcAft>
              <a:buFont typeface="Wingdings" panose="05000000000000000000" pitchFamily="2" charset="2"/>
              <a:buChar char="Ø"/>
            </a:pPr>
            <a:r>
              <a:rPr lang="en-US" sz="1200" b="1" dirty="0">
                <a:effectLst/>
                <a:latin typeface="Times New Roman" panose="02020603050405020304" pitchFamily="18" charset="0"/>
                <a:ea typeface="SimSun" panose="02010600030101010101" pitchFamily="2" charset="-122"/>
              </a:rPr>
              <a:t>The research endeavors to examine various aspects of passenger traffic at San Francisco International Airport (SFO) across multiple years. The focus is on discerning patterns and trends within the data, investigating shifts in passenger numbers over time, identifying airlines experiencing notable growth or decline, and uncovering potential seasonal fluctuations in passenger traffic. Additionally, the research delves into the impact of geographical regions on passenger flow and explores key factors influencing changes in the airline market. These inquiries bear significance for airport authorities and airlines, offering insights crucial for understanding air travel demand and strategically planning for future growth or shifts in demand.</a:t>
            </a:r>
            <a:endParaRPr lang="en-IN" sz="1200" b="1" dirty="0">
              <a:solidFill>
                <a:schemeClr val="bg2"/>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79435CA-87EA-C040-273C-B3F669BA80E3}"/>
              </a:ext>
            </a:extLst>
          </p:cNvPr>
          <p:cNvSpPr>
            <a:spLocks noGrp="1"/>
          </p:cNvSpPr>
          <p:nvPr>
            <p:ph type="title"/>
          </p:nvPr>
        </p:nvSpPr>
        <p:spPr>
          <a:xfrm>
            <a:off x="273818" y="87272"/>
            <a:ext cx="7915112" cy="584968"/>
          </a:xfrm>
        </p:spPr>
        <p:txBody>
          <a:bodyPr/>
          <a:lstStyle/>
          <a:p>
            <a:pPr algn="l"/>
            <a:r>
              <a:rPr lang="en-GB" sz="3200" b="1" dirty="0">
                <a:effectLst/>
                <a:latin typeface="Times New Roman" panose="02020603050405020304" pitchFamily="18" charset="0"/>
                <a:ea typeface="Calibri" panose="020F0502020204030204" pitchFamily="34" charset="0"/>
                <a:cs typeface="Times New Roman" panose="02020603050405020304" pitchFamily="18" charset="0"/>
              </a:rPr>
              <a:t>Description of my Research Questions</a:t>
            </a:r>
            <a:endParaRPr lang="en-IN" sz="4000" dirty="0">
              <a:solidFill>
                <a:schemeClr val="tx1"/>
              </a:solidFill>
              <a:latin typeface="Lilita One" panose="020B0604020202020204" charset="0"/>
              <a:cs typeface="Times New Roman" panose="02020603050405020304" pitchFamily="18" charset="0"/>
            </a:endParaRPr>
          </a:p>
        </p:txBody>
      </p:sp>
      <p:grpSp>
        <p:nvGrpSpPr>
          <p:cNvPr id="4" name="Google Shape;3183;p74">
            <a:extLst>
              <a:ext uri="{FF2B5EF4-FFF2-40B4-BE49-F238E27FC236}">
                <a16:creationId xmlns:a16="http://schemas.microsoft.com/office/drawing/2014/main" id="{31D7E416-130C-15C2-3E82-91121FBAC7CB}"/>
              </a:ext>
            </a:extLst>
          </p:cNvPr>
          <p:cNvGrpSpPr>
            <a:grpSpLocks noGrp="1" noUngrp="1" noRot="1" noMove="1" noResize="1"/>
          </p:cNvGrpSpPr>
          <p:nvPr/>
        </p:nvGrpSpPr>
        <p:grpSpPr>
          <a:xfrm>
            <a:off x="7855747" y="243440"/>
            <a:ext cx="1070235" cy="980280"/>
            <a:chOff x="5032915" y="1966233"/>
            <a:chExt cx="2992444" cy="2707392"/>
          </a:xfrm>
        </p:grpSpPr>
        <p:sp>
          <p:nvSpPr>
            <p:cNvPr id="5" name="Google Shape;3184;p74">
              <a:extLst>
                <a:ext uri="{FF2B5EF4-FFF2-40B4-BE49-F238E27FC236}">
                  <a16:creationId xmlns:a16="http://schemas.microsoft.com/office/drawing/2014/main" id="{B4682B56-D004-C212-6914-193A3F700609}"/>
                </a:ext>
              </a:extLst>
            </p:cNvPr>
            <p:cNvSpPr>
              <a:spLocks noGrp="1" noRot="1" noMove="1" noResize="1" noEditPoints="1" noAdjustHandles="1" noChangeArrowheads="1" noChangeShapeType="1"/>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185;p74">
              <a:extLst>
                <a:ext uri="{FF2B5EF4-FFF2-40B4-BE49-F238E27FC236}">
                  <a16:creationId xmlns:a16="http://schemas.microsoft.com/office/drawing/2014/main" id="{0B0A8232-3A8F-7379-BE8F-0C5ECBF9EB2E}"/>
                </a:ext>
              </a:extLst>
            </p:cNvPr>
            <p:cNvGrpSpPr>
              <a:grpSpLocks noGrp="1" noUngrp="1" noRot="1" noMove="1" noResize="1"/>
            </p:cNvGrpSpPr>
            <p:nvPr/>
          </p:nvGrpSpPr>
          <p:grpSpPr>
            <a:xfrm>
              <a:off x="5032915" y="1966233"/>
              <a:ext cx="2992444" cy="2707392"/>
              <a:chOff x="5326840" y="1961634"/>
              <a:chExt cx="2992444" cy="2707392"/>
            </a:xfrm>
          </p:grpSpPr>
          <p:sp>
            <p:nvSpPr>
              <p:cNvPr id="7" name="Google Shape;3186;p74">
                <a:extLst>
                  <a:ext uri="{FF2B5EF4-FFF2-40B4-BE49-F238E27FC236}">
                    <a16:creationId xmlns:a16="http://schemas.microsoft.com/office/drawing/2014/main" id="{7E16A127-9B05-4A67-86C0-4A52C7BE0F78}"/>
                  </a:ext>
                </a:extLst>
              </p:cNvPr>
              <p:cNvSpPr>
                <a:spLocks noGrp="1" noRot="1" noMove="1" noResize="1" noEditPoints="1" noAdjustHandles="1" noChangeArrowheads="1" noChangeShapeType="1"/>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87;p74">
                <a:extLst>
                  <a:ext uri="{FF2B5EF4-FFF2-40B4-BE49-F238E27FC236}">
                    <a16:creationId xmlns:a16="http://schemas.microsoft.com/office/drawing/2014/main" id="{71B1674A-2A92-FDD1-25EB-8C75A995A438}"/>
                  </a:ext>
                </a:extLst>
              </p:cNvPr>
              <p:cNvSpPr>
                <a:spLocks noGrp="1" noRot="1" noMove="1" noResize="1" noEditPoints="1" noAdjustHandles="1" noChangeArrowheads="1" noChangeShapeType="1"/>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88;p74">
                <a:extLst>
                  <a:ext uri="{FF2B5EF4-FFF2-40B4-BE49-F238E27FC236}">
                    <a16:creationId xmlns:a16="http://schemas.microsoft.com/office/drawing/2014/main" id="{2FA4C933-5CDA-46F2-E67D-71666E32F441}"/>
                  </a:ext>
                </a:extLst>
              </p:cNvPr>
              <p:cNvSpPr>
                <a:spLocks noGrp="1" noRot="1" noMove="1" noResize="1" noEditPoints="1" noAdjustHandles="1" noChangeArrowheads="1" noChangeShapeType="1"/>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89;p74">
                <a:extLst>
                  <a:ext uri="{FF2B5EF4-FFF2-40B4-BE49-F238E27FC236}">
                    <a16:creationId xmlns:a16="http://schemas.microsoft.com/office/drawing/2014/main" id="{2E56EC8A-E227-AD80-4D38-819FA2FF51EE}"/>
                  </a:ext>
                </a:extLst>
              </p:cNvPr>
              <p:cNvSpPr>
                <a:spLocks noGrp="1" noRot="1" noMove="1" noResize="1" noEditPoints="1" noAdjustHandles="1" noChangeArrowheads="1" noChangeShapeType="1"/>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90;p74">
                <a:extLst>
                  <a:ext uri="{FF2B5EF4-FFF2-40B4-BE49-F238E27FC236}">
                    <a16:creationId xmlns:a16="http://schemas.microsoft.com/office/drawing/2014/main" id="{2B3B7248-2644-CF3B-811D-E385CB89E4AA}"/>
                  </a:ext>
                </a:extLst>
              </p:cNvPr>
              <p:cNvSpPr>
                <a:spLocks noGrp="1" noRot="1" noMove="1" noResize="1" noEditPoints="1" noAdjustHandles="1" noChangeArrowheads="1" noChangeShapeType="1"/>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91;p74">
                <a:extLst>
                  <a:ext uri="{FF2B5EF4-FFF2-40B4-BE49-F238E27FC236}">
                    <a16:creationId xmlns:a16="http://schemas.microsoft.com/office/drawing/2014/main" id="{B2EF86BC-2D50-B3E2-FEF5-C3A195ED7C12}"/>
                  </a:ext>
                </a:extLst>
              </p:cNvPr>
              <p:cNvSpPr>
                <a:spLocks noGrp="1" noRot="1" noMove="1" noResize="1" noEditPoints="1" noAdjustHandles="1" noChangeArrowheads="1" noChangeShapeType="1"/>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92;p74">
                <a:extLst>
                  <a:ext uri="{FF2B5EF4-FFF2-40B4-BE49-F238E27FC236}">
                    <a16:creationId xmlns:a16="http://schemas.microsoft.com/office/drawing/2014/main" id="{2F2035EF-7B52-1F9C-69F2-73B93212C0B5}"/>
                  </a:ext>
                </a:extLst>
              </p:cNvPr>
              <p:cNvSpPr>
                <a:spLocks noGrp="1" noRot="1" noMove="1" noResize="1" noEditPoints="1" noAdjustHandles="1" noChangeArrowheads="1" noChangeShapeType="1"/>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93;p74">
                <a:extLst>
                  <a:ext uri="{FF2B5EF4-FFF2-40B4-BE49-F238E27FC236}">
                    <a16:creationId xmlns:a16="http://schemas.microsoft.com/office/drawing/2014/main" id="{A2783359-E9D2-D654-4E08-9B0EACF73D0B}"/>
                  </a:ext>
                </a:extLst>
              </p:cNvPr>
              <p:cNvSpPr>
                <a:spLocks noGrp="1" noRot="1" noMove="1" noResize="1" noEditPoints="1" noAdjustHandles="1" noChangeArrowheads="1" noChangeShapeType="1"/>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94;p74">
                <a:extLst>
                  <a:ext uri="{FF2B5EF4-FFF2-40B4-BE49-F238E27FC236}">
                    <a16:creationId xmlns:a16="http://schemas.microsoft.com/office/drawing/2014/main" id="{9AA5BF8D-AE56-9E15-03CC-306D7AE9B773}"/>
                  </a:ext>
                </a:extLst>
              </p:cNvPr>
              <p:cNvSpPr>
                <a:spLocks noGrp="1" noRot="1" noMove="1" noResize="1" noEditPoints="1" noAdjustHandles="1" noChangeArrowheads="1" noChangeShapeType="1"/>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5;p74">
                <a:extLst>
                  <a:ext uri="{FF2B5EF4-FFF2-40B4-BE49-F238E27FC236}">
                    <a16:creationId xmlns:a16="http://schemas.microsoft.com/office/drawing/2014/main" id="{BA00222F-3B50-C0DD-7420-C2BB80E695EA}"/>
                  </a:ext>
                </a:extLst>
              </p:cNvPr>
              <p:cNvSpPr>
                <a:spLocks noGrp="1" noRot="1" noMove="1" noResize="1" noEditPoints="1" noAdjustHandles="1" noChangeArrowheads="1" noChangeShapeType="1"/>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6;p74">
                <a:extLst>
                  <a:ext uri="{FF2B5EF4-FFF2-40B4-BE49-F238E27FC236}">
                    <a16:creationId xmlns:a16="http://schemas.microsoft.com/office/drawing/2014/main" id="{D8D7D0B4-3F18-2A3A-826D-DAFCDA6FBD35}"/>
                  </a:ext>
                </a:extLst>
              </p:cNvPr>
              <p:cNvSpPr>
                <a:spLocks noGrp="1" noRot="1" noMove="1" noResize="1" noEditPoints="1" noAdjustHandles="1" noChangeArrowheads="1" noChangeShapeType="1"/>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97;p74">
                <a:extLst>
                  <a:ext uri="{FF2B5EF4-FFF2-40B4-BE49-F238E27FC236}">
                    <a16:creationId xmlns:a16="http://schemas.microsoft.com/office/drawing/2014/main" id="{9848C315-2B93-3975-F76B-40556C3D630F}"/>
                  </a:ext>
                </a:extLst>
              </p:cNvPr>
              <p:cNvSpPr>
                <a:spLocks noGrp="1" noRot="1" noMove="1" noResize="1" noEditPoints="1" noAdjustHandles="1" noChangeArrowheads="1" noChangeShapeType="1"/>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98;p74">
                <a:extLst>
                  <a:ext uri="{FF2B5EF4-FFF2-40B4-BE49-F238E27FC236}">
                    <a16:creationId xmlns:a16="http://schemas.microsoft.com/office/drawing/2014/main" id="{F4E297D4-3603-916F-EAF4-C01E90F9E2E7}"/>
                  </a:ext>
                </a:extLst>
              </p:cNvPr>
              <p:cNvSpPr>
                <a:spLocks noGrp="1" noRot="1" noMove="1" noResize="1" noEditPoints="1" noAdjustHandles="1" noChangeArrowheads="1" noChangeShapeType="1"/>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99;p74">
                <a:extLst>
                  <a:ext uri="{FF2B5EF4-FFF2-40B4-BE49-F238E27FC236}">
                    <a16:creationId xmlns:a16="http://schemas.microsoft.com/office/drawing/2014/main" id="{DA5119D7-F5D0-28E0-7056-92D8A58672DD}"/>
                  </a:ext>
                </a:extLst>
              </p:cNvPr>
              <p:cNvSpPr>
                <a:spLocks noGrp="1" noRot="1" noMove="1" noResize="1" noEditPoints="1" noAdjustHandles="1" noChangeArrowheads="1" noChangeShapeType="1"/>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00;p74">
                <a:extLst>
                  <a:ext uri="{FF2B5EF4-FFF2-40B4-BE49-F238E27FC236}">
                    <a16:creationId xmlns:a16="http://schemas.microsoft.com/office/drawing/2014/main" id="{A8EF8A51-36A0-F768-2F37-E04A4AAD7F6D}"/>
                  </a:ext>
                </a:extLst>
              </p:cNvPr>
              <p:cNvSpPr>
                <a:spLocks noGrp="1" noRot="1" noMove="1" noResize="1" noEditPoints="1" noAdjustHandles="1" noChangeArrowheads="1" noChangeShapeType="1"/>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01;p74">
                <a:extLst>
                  <a:ext uri="{FF2B5EF4-FFF2-40B4-BE49-F238E27FC236}">
                    <a16:creationId xmlns:a16="http://schemas.microsoft.com/office/drawing/2014/main" id="{66A0B9C7-A689-6110-4833-5ABDE9D1E25F}"/>
                  </a:ext>
                </a:extLst>
              </p:cNvPr>
              <p:cNvSpPr>
                <a:spLocks noGrp="1" noRot="1" noMove="1" noResize="1" noEditPoints="1" noAdjustHandles="1" noChangeArrowheads="1" noChangeShapeType="1"/>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02;p74">
                <a:extLst>
                  <a:ext uri="{FF2B5EF4-FFF2-40B4-BE49-F238E27FC236}">
                    <a16:creationId xmlns:a16="http://schemas.microsoft.com/office/drawing/2014/main" id="{44D193B1-A3EA-4AC9-9F7A-11D3787AC249}"/>
                  </a:ext>
                </a:extLst>
              </p:cNvPr>
              <p:cNvSpPr>
                <a:spLocks noGrp="1" noRot="1" noMove="1" noResize="1" noEditPoints="1" noAdjustHandles="1" noChangeArrowheads="1" noChangeShapeType="1"/>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03;p74">
                <a:extLst>
                  <a:ext uri="{FF2B5EF4-FFF2-40B4-BE49-F238E27FC236}">
                    <a16:creationId xmlns:a16="http://schemas.microsoft.com/office/drawing/2014/main" id="{9C521C7E-56C8-97CD-EA86-5F0327383CE3}"/>
                  </a:ext>
                </a:extLst>
              </p:cNvPr>
              <p:cNvSpPr>
                <a:spLocks noGrp="1" noRot="1" noMove="1" noResize="1" noEditPoints="1" noAdjustHandles="1" noChangeArrowheads="1" noChangeShapeType="1"/>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04;p74">
                <a:extLst>
                  <a:ext uri="{FF2B5EF4-FFF2-40B4-BE49-F238E27FC236}">
                    <a16:creationId xmlns:a16="http://schemas.microsoft.com/office/drawing/2014/main" id="{8E84E622-01AA-4E57-8EF0-ADFE45288F28}"/>
                  </a:ext>
                </a:extLst>
              </p:cNvPr>
              <p:cNvSpPr>
                <a:spLocks noGrp="1" noRot="1" noMove="1" noResize="1" noEditPoints="1" noAdjustHandles="1" noChangeArrowheads="1" noChangeShapeType="1"/>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05;p74">
                <a:extLst>
                  <a:ext uri="{FF2B5EF4-FFF2-40B4-BE49-F238E27FC236}">
                    <a16:creationId xmlns:a16="http://schemas.microsoft.com/office/drawing/2014/main" id="{B789DEFB-F053-C3BB-B5E6-94C853B5562F}"/>
                  </a:ext>
                </a:extLst>
              </p:cNvPr>
              <p:cNvSpPr>
                <a:spLocks noGrp="1" noRot="1" noMove="1" noResize="1" noEditPoints="1" noAdjustHandles="1" noChangeArrowheads="1" noChangeShapeType="1"/>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06;p74">
                <a:extLst>
                  <a:ext uri="{FF2B5EF4-FFF2-40B4-BE49-F238E27FC236}">
                    <a16:creationId xmlns:a16="http://schemas.microsoft.com/office/drawing/2014/main" id="{3C19BD21-FFE8-8551-F9BA-C8B30167B310}"/>
                  </a:ext>
                </a:extLst>
              </p:cNvPr>
              <p:cNvSpPr>
                <a:spLocks noGrp="1" noRot="1" noMove="1" noResize="1" noEditPoints="1" noAdjustHandles="1" noChangeArrowheads="1" noChangeShapeType="1"/>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07;p74">
                <a:extLst>
                  <a:ext uri="{FF2B5EF4-FFF2-40B4-BE49-F238E27FC236}">
                    <a16:creationId xmlns:a16="http://schemas.microsoft.com/office/drawing/2014/main" id="{790FF903-AAE6-4975-0030-381E17F8549E}"/>
                  </a:ext>
                </a:extLst>
              </p:cNvPr>
              <p:cNvSpPr>
                <a:spLocks noGrp="1" noRot="1" noMove="1" noResize="1" noEditPoints="1" noAdjustHandles="1" noChangeArrowheads="1" noChangeShapeType="1"/>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08;p74">
                <a:extLst>
                  <a:ext uri="{FF2B5EF4-FFF2-40B4-BE49-F238E27FC236}">
                    <a16:creationId xmlns:a16="http://schemas.microsoft.com/office/drawing/2014/main" id="{9DA5816F-7546-C31B-8B17-97939D5578D0}"/>
                  </a:ext>
                </a:extLst>
              </p:cNvPr>
              <p:cNvSpPr>
                <a:spLocks noGrp="1" noRot="1" noMove="1" noResize="1" noEditPoints="1" noAdjustHandles="1" noChangeArrowheads="1" noChangeShapeType="1"/>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09;p74">
                <a:extLst>
                  <a:ext uri="{FF2B5EF4-FFF2-40B4-BE49-F238E27FC236}">
                    <a16:creationId xmlns:a16="http://schemas.microsoft.com/office/drawing/2014/main" id="{EA8CA621-5732-C3A9-9F74-ADB9AE8BB20C}"/>
                  </a:ext>
                </a:extLst>
              </p:cNvPr>
              <p:cNvSpPr>
                <a:spLocks noGrp="1" noRot="1" noMove="1" noResize="1" noEditPoints="1" noAdjustHandles="1" noChangeArrowheads="1" noChangeShapeType="1"/>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10;p74">
                <a:extLst>
                  <a:ext uri="{FF2B5EF4-FFF2-40B4-BE49-F238E27FC236}">
                    <a16:creationId xmlns:a16="http://schemas.microsoft.com/office/drawing/2014/main" id="{07838326-13D1-B3A8-16F1-9F5965FD4566}"/>
                  </a:ext>
                </a:extLst>
              </p:cNvPr>
              <p:cNvSpPr>
                <a:spLocks noGrp="1" noRot="1" noMove="1" noResize="1" noEditPoints="1" noAdjustHandles="1" noChangeArrowheads="1" noChangeShapeType="1"/>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11;p74">
                <a:extLst>
                  <a:ext uri="{FF2B5EF4-FFF2-40B4-BE49-F238E27FC236}">
                    <a16:creationId xmlns:a16="http://schemas.microsoft.com/office/drawing/2014/main" id="{87C7D893-BD33-2320-D5A6-09A3235C1F17}"/>
                  </a:ext>
                </a:extLst>
              </p:cNvPr>
              <p:cNvSpPr>
                <a:spLocks noGrp="1" noRot="1" noMove="1" noResize="1" noEditPoints="1" noAdjustHandles="1" noChangeArrowheads="1" noChangeShapeType="1"/>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12;p74">
                <a:extLst>
                  <a:ext uri="{FF2B5EF4-FFF2-40B4-BE49-F238E27FC236}">
                    <a16:creationId xmlns:a16="http://schemas.microsoft.com/office/drawing/2014/main" id="{95ABCF79-B82C-4151-D136-98A40BF296A5}"/>
                  </a:ext>
                </a:extLst>
              </p:cNvPr>
              <p:cNvSpPr>
                <a:spLocks noGrp="1" noRot="1" noMove="1" noResize="1" noEditPoints="1" noAdjustHandles="1" noChangeArrowheads="1" noChangeShapeType="1"/>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13;p74">
                <a:extLst>
                  <a:ext uri="{FF2B5EF4-FFF2-40B4-BE49-F238E27FC236}">
                    <a16:creationId xmlns:a16="http://schemas.microsoft.com/office/drawing/2014/main" id="{4F1EB5BB-1EC0-9AA9-9571-FD25901AC0C0}"/>
                  </a:ext>
                </a:extLst>
              </p:cNvPr>
              <p:cNvSpPr>
                <a:spLocks noGrp="1" noRot="1" noMove="1" noResize="1" noEditPoints="1" noAdjustHandles="1" noChangeArrowheads="1" noChangeShapeType="1"/>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14;p74">
                <a:extLst>
                  <a:ext uri="{FF2B5EF4-FFF2-40B4-BE49-F238E27FC236}">
                    <a16:creationId xmlns:a16="http://schemas.microsoft.com/office/drawing/2014/main" id="{4A558AA1-D34A-287C-36E9-4FB9EBBB232E}"/>
                  </a:ext>
                </a:extLst>
              </p:cNvPr>
              <p:cNvSpPr>
                <a:spLocks noGrp="1" noRot="1" noMove="1" noResize="1" noEditPoints="1" noAdjustHandles="1" noChangeArrowheads="1" noChangeShapeType="1"/>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15;p74">
                <a:extLst>
                  <a:ext uri="{FF2B5EF4-FFF2-40B4-BE49-F238E27FC236}">
                    <a16:creationId xmlns:a16="http://schemas.microsoft.com/office/drawing/2014/main" id="{EBBF7046-1185-27F0-F449-5C0FB6A75C98}"/>
                  </a:ext>
                </a:extLst>
              </p:cNvPr>
              <p:cNvSpPr>
                <a:spLocks noGrp="1" noRot="1" noMove="1" noResize="1" noEditPoints="1" noAdjustHandles="1" noChangeArrowheads="1" noChangeShapeType="1"/>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16;p74">
                <a:extLst>
                  <a:ext uri="{FF2B5EF4-FFF2-40B4-BE49-F238E27FC236}">
                    <a16:creationId xmlns:a16="http://schemas.microsoft.com/office/drawing/2014/main" id="{5A4A9744-1D13-85DC-497C-CA531859145E}"/>
                  </a:ext>
                </a:extLst>
              </p:cNvPr>
              <p:cNvSpPr>
                <a:spLocks noGrp="1" noRot="1" noMove="1" noResize="1" noEditPoints="1" noAdjustHandles="1" noChangeArrowheads="1" noChangeShapeType="1"/>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17;p74">
                <a:extLst>
                  <a:ext uri="{FF2B5EF4-FFF2-40B4-BE49-F238E27FC236}">
                    <a16:creationId xmlns:a16="http://schemas.microsoft.com/office/drawing/2014/main" id="{6FEA839D-B4CA-28D6-6A33-A3D4E8ED99F8}"/>
                  </a:ext>
                </a:extLst>
              </p:cNvPr>
              <p:cNvSpPr>
                <a:spLocks noGrp="1" noRot="1" noMove="1" noResize="1" noEditPoints="1" noAdjustHandles="1" noChangeArrowheads="1" noChangeShapeType="1"/>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18;p74">
                <a:extLst>
                  <a:ext uri="{FF2B5EF4-FFF2-40B4-BE49-F238E27FC236}">
                    <a16:creationId xmlns:a16="http://schemas.microsoft.com/office/drawing/2014/main" id="{F449DA3A-73BF-486C-0109-16960DF60531}"/>
                  </a:ext>
                </a:extLst>
              </p:cNvPr>
              <p:cNvSpPr>
                <a:spLocks noGrp="1" noRot="1" noMove="1" noResize="1" noEditPoints="1" noAdjustHandles="1" noChangeArrowheads="1" noChangeShapeType="1"/>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19;p74">
                <a:extLst>
                  <a:ext uri="{FF2B5EF4-FFF2-40B4-BE49-F238E27FC236}">
                    <a16:creationId xmlns:a16="http://schemas.microsoft.com/office/drawing/2014/main" id="{4ED60A49-1F72-CEDD-F9A4-B69492E27AC6}"/>
                  </a:ext>
                </a:extLst>
              </p:cNvPr>
              <p:cNvSpPr>
                <a:spLocks noGrp="1" noRot="1" noMove="1" noResize="1" noEditPoints="1" noAdjustHandles="1" noChangeArrowheads="1" noChangeShapeType="1"/>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20;p74">
                <a:extLst>
                  <a:ext uri="{FF2B5EF4-FFF2-40B4-BE49-F238E27FC236}">
                    <a16:creationId xmlns:a16="http://schemas.microsoft.com/office/drawing/2014/main" id="{47FACD8E-C333-78B9-EA05-BDC3F3CE7050}"/>
                  </a:ext>
                </a:extLst>
              </p:cNvPr>
              <p:cNvSpPr>
                <a:spLocks noGrp="1" noRot="1" noMove="1" noResize="1" noEditPoints="1" noAdjustHandles="1" noChangeArrowheads="1" noChangeShapeType="1"/>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21;p74">
                <a:extLst>
                  <a:ext uri="{FF2B5EF4-FFF2-40B4-BE49-F238E27FC236}">
                    <a16:creationId xmlns:a16="http://schemas.microsoft.com/office/drawing/2014/main" id="{B6A8465C-1FD9-6126-A85F-40060C5D8444}"/>
                  </a:ext>
                </a:extLst>
              </p:cNvPr>
              <p:cNvSpPr>
                <a:spLocks noGrp="1" noRot="1" noMove="1" noResize="1" noEditPoints="1" noAdjustHandles="1" noChangeArrowheads="1" noChangeShapeType="1"/>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22;p74">
                <a:extLst>
                  <a:ext uri="{FF2B5EF4-FFF2-40B4-BE49-F238E27FC236}">
                    <a16:creationId xmlns:a16="http://schemas.microsoft.com/office/drawing/2014/main" id="{BDB66FBF-EC62-6AD5-8326-8D90B4632727}"/>
                  </a:ext>
                </a:extLst>
              </p:cNvPr>
              <p:cNvSpPr>
                <a:spLocks noGrp="1" noRot="1" noMove="1" noResize="1" noEditPoints="1" noAdjustHandles="1" noChangeArrowheads="1" noChangeShapeType="1"/>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23;p74">
                <a:extLst>
                  <a:ext uri="{FF2B5EF4-FFF2-40B4-BE49-F238E27FC236}">
                    <a16:creationId xmlns:a16="http://schemas.microsoft.com/office/drawing/2014/main" id="{ADF7EB8B-FB5A-EE73-9127-8A370788762A}"/>
                  </a:ext>
                </a:extLst>
              </p:cNvPr>
              <p:cNvSpPr>
                <a:spLocks noGrp="1" noRot="1" noMove="1" noResize="1" noEditPoints="1" noAdjustHandles="1" noChangeArrowheads="1" noChangeShapeType="1"/>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24;p74">
                <a:extLst>
                  <a:ext uri="{FF2B5EF4-FFF2-40B4-BE49-F238E27FC236}">
                    <a16:creationId xmlns:a16="http://schemas.microsoft.com/office/drawing/2014/main" id="{FDFB37F5-A640-ADF8-DA8E-6358FA482B73}"/>
                  </a:ext>
                </a:extLst>
              </p:cNvPr>
              <p:cNvSpPr>
                <a:spLocks noGrp="1" noRot="1" noMove="1" noResize="1" noEditPoints="1" noAdjustHandles="1" noChangeArrowheads="1" noChangeShapeType="1"/>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25;p74">
                <a:extLst>
                  <a:ext uri="{FF2B5EF4-FFF2-40B4-BE49-F238E27FC236}">
                    <a16:creationId xmlns:a16="http://schemas.microsoft.com/office/drawing/2014/main" id="{2A769D66-FD7F-E08D-3284-187F8122ED84}"/>
                  </a:ext>
                </a:extLst>
              </p:cNvPr>
              <p:cNvSpPr>
                <a:spLocks noGrp="1" noRot="1" noMove="1" noResize="1" noEditPoints="1" noAdjustHandles="1" noChangeArrowheads="1" noChangeShapeType="1"/>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26;p74">
                <a:extLst>
                  <a:ext uri="{FF2B5EF4-FFF2-40B4-BE49-F238E27FC236}">
                    <a16:creationId xmlns:a16="http://schemas.microsoft.com/office/drawing/2014/main" id="{9BB8BC11-7A6E-3AE6-CF07-9CAA182062B2}"/>
                  </a:ext>
                </a:extLst>
              </p:cNvPr>
              <p:cNvSpPr>
                <a:spLocks noGrp="1" noRot="1" noMove="1" noResize="1" noEditPoints="1" noAdjustHandles="1" noChangeArrowheads="1" noChangeShapeType="1"/>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27;p74">
                <a:extLst>
                  <a:ext uri="{FF2B5EF4-FFF2-40B4-BE49-F238E27FC236}">
                    <a16:creationId xmlns:a16="http://schemas.microsoft.com/office/drawing/2014/main" id="{026AB3C7-5144-80EE-7D4A-BFDF332225AE}"/>
                  </a:ext>
                </a:extLst>
              </p:cNvPr>
              <p:cNvSpPr>
                <a:spLocks noGrp="1" noRot="1" noMove="1" noResize="1" noEditPoints="1" noAdjustHandles="1" noChangeArrowheads="1" noChangeShapeType="1"/>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28;p74">
                <a:extLst>
                  <a:ext uri="{FF2B5EF4-FFF2-40B4-BE49-F238E27FC236}">
                    <a16:creationId xmlns:a16="http://schemas.microsoft.com/office/drawing/2014/main" id="{C689FC5C-C13E-5524-6E6B-18AFD60284C3}"/>
                  </a:ext>
                </a:extLst>
              </p:cNvPr>
              <p:cNvSpPr>
                <a:spLocks noGrp="1" noRot="1" noMove="1" noResize="1" noEditPoints="1" noAdjustHandles="1" noChangeArrowheads="1" noChangeShapeType="1"/>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29;p74">
                <a:extLst>
                  <a:ext uri="{FF2B5EF4-FFF2-40B4-BE49-F238E27FC236}">
                    <a16:creationId xmlns:a16="http://schemas.microsoft.com/office/drawing/2014/main" id="{E9005E5F-3780-090E-0777-D099A085760C}"/>
                  </a:ext>
                </a:extLst>
              </p:cNvPr>
              <p:cNvSpPr>
                <a:spLocks noGrp="1" noRot="1" noMove="1" noResize="1" noEditPoints="1" noAdjustHandles="1" noChangeArrowheads="1" noChangeShapeType="1"/>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30;p74">
                <a:extLst>
                  <a:ext uri="{FF2B5EF4-FFF2-40B4-BE49-F238E27FC236}">
                    <a16:creationId xmlns:a16="http://schemas.microsoft.com/office/drawing/2014/main" id="{80EDDA5D-540A-69ED-C3FF-FAFA090F5792}"/>
                  </a:ext>
                </a:extLst>
              </p:cNvPr>
              <p:cNvSpPr>
                <a:spLocks noGrp="1" noRot="1" noMove="1" noResize="1" noEditPoints="1" noAdjustHandles="1" noChangeArrowheads="1" noChangeShapeType="1"/>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31;p74">
                <a:extLst>
                  <a:ext uri="{FF2B5EF4-FFF2-40B4-BE49-F238E27FC236}">
                    <a16:creationId xmlns:a16="http://schemas.microsoft.com/office/drawing/2014/main" id="{66363EC1-8D8B-C9D6-80E4-707C1E486286}"/>
                  </a:ext>
                </a:extLst>
              </p:cNvPr>
              <p:cNvSpPr>
                <a:spLocks noGrp="1" noRot="1" noMove="1" noResize="1" noEditPoints="1" noAdjustHandles="1" noChangeArrowheads="1" noChangeShapeType="1"/>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32;p74">
                <a:extLst>
                  <a:ext uri="{FF2B5EF4-FFF2-40B4-BE49-F238E27FC236}">
                    <a16:creationId xmlns:a16="http://schemas.microsoft.com/office/drawing/2014/main" id="{6D37E473-61E5-C6F6-96BE-B580BD80851A}"/>
                  </a:ext>
                </a:extLst>
              </p:cNvPr>
              <p:cNvSpPr>
                <a:spLocks noGrp="1" noRot="1" noMove="1" noResize="1" noEditPoints="1" noAdjustHandles="1" noChangeArrowheads="1" noChangeShapeType="1"/>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33;p74">
                <a:extLst>
                  <a:ext uri="{FF2B5EF4-FFF2-40B4-BE49-F238E27FC236}">
                    <a16:creationId xmlns:a16="http://schemas.microsoft.com/office/drawing/2014/main" id="{09790873-01ED-53AA-3A30-608EF89BDCCA}"/>
                  </a:ext>
                </a:extLst>
              </p:cNvPr>
              <p:cNvSpPr>
                <a:spLocks noGrp="1" noRot="1" noMove="1" noResize="1" noEditPoints="1" noAdjustHandles="1" noChangeArrowheads="1" noChangeShapeType="1"/>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34;p74">
                <a:extLst>
                  <a:ext uri="{FF2B5EF4-FFF2-40B4-BE49-F238E27FC236}">
                    <a16:creationId xmlns:a16="http://schemas.microsoft.com/office/drawing/2014/main" id="{3BBD83F9-684C-2329-9719-463DA2ECAFF4}"/>
                  </a:ext>
                </a:extLst>
              </p:cNvPr>
              <p:cNvSpPr>
                <a:spLocks noGrp="1" noRot="1" noMove="1" noResize="1" noEditPoints="1" noAdjustHandles="1" noChangeArrowheads="1" noChangeShapeType="1"/>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35;p74">
                <a:extLst>
                  <a:ext uri="{FF2B5EF4-FFF2-40B4-BE49-F238E27FC236}">
                    <a16:creationId xmlns:a16="http://schemas.microsoft.com/office/drawing/2014/main" id="{5E6CA3EC-02E0-5EE1-9CCC-3C2D4A684A27}"/>
                  </a:ext>
                </a:extLst>
              </p:cNvPr>
              <p:cNvSpPr>
                <a:spLocks noGrp="1" noRot="1" noMove="1" noResize="1" noEditPoints="1" noAdjustHandles="1" noChangeArrowheads="1" noChangeShapeType="1"/>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36;p74">
                <a:extLst>
                  <a:ext uri="{FF2B5EF4-FFF2-40B4-BE49-F238E27FC236}">
                    <a16:creationId xmlns:a16="http://schemas.microsoft.com/office/drawing/2014/main" id="{095D930E-840B-7A2E-2A8C-B8F343F4F5A4}"/>
                  </a:ext>
                </a:extLst>
              </p:cNvPr>
              <p:cNvSpPr>
                <a:spLocks noGrp="1" noRot="1" noMove="1" noResize="1" noEditPoints="1" noAdjustHandles="1" noChangeArrowheads="1" noChangeShapeType="1"/>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7;p74">
                <a:extLst>
                  <a:ext uri="{FF2B5EF4-FFF2-40B4-BE49-F238E27FC236}">
                    <a16:creationId xmlns:a16="http://schemas.microsoft.com/office/drawing/2014/main" id="{C2483497-5402-7687-D747-6C90F7B87F87}"/>
                  </a:ext>
                </a:extLst>
              </p:cNvPr>
              <p:cNvSpPr>
                <a:spLocks noGrp="1" noRot="1" noMove="1" noResize="1" noEditPoints="1" noAdjustHandles="1" noChangeArrowheads="1" noChangeShapeType="1"/>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38;p74">
                <a:extLst>
                  <a:ext uri="{FF2B5EF4-FFF2-40B4-BE49-F238E27FC236}">
                    <a16:creationId xmlns:a16="http://schemas.microsoft.com/office/drawing/2014/main" id="{DF3EF951-0323-0240-8221-964A5A83EE3A}"/>
                  </a:ext>
                </a:extLst>
              </p:cNvPr>
              <p:cNvSpPr>
                <a:spLocks noGrp="1" noRot="1" noMove="1" noResize="1" noEditPoints="1" noAdjustHandles="1" noChangeArrowheads="1" noChangeShapeType="1"/>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39;p74">
                <a:extLst>
                  <a:ext uri="{FF2B5EF4-FFF2-40B4-BE49-F238E27FC236}">
                    <a16:creationId xmlns:a16="http://schemas.microsoft.com/office/drawing/2014/main" id="{F7335857-88B2-188E-0763-5FC781842C2F}"/>
                  </a:ext>
                </a:extLst>
              </p:cNvPr>
              <p:cNvSpPr>
                <a:spLocks noGrp="1" noRot="1" noMove="1" noResize="1" noEditPoints="1" noAdjustHandles="1" noChangeArrowheads="1" noChangeShapeType="1"/>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40;p74">
                <a:extLst>
                  <a:ext uri="{FF2B5EF4-FFF2-40B4-BE49-F238E27FC236}">
                    <a16:creationId xmlns:a16="http://schemas.microsoft.com/office/drawing/2014/main" id="{64199620-BB9C-6B6E-61E0-B82B00CC07EA}"/>
                  </a:ext>
                </a:extLst>
              </p:cNvPr>
              <p:cNvSpPr>
                <a:spLocks noGrp="1" noRot="1" noMove="1" noResize="1" noEditPoints="1" noAdjustHandles="1" noChangeArrowheads="1" noChangeShapeType="1"/>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41;p74">
                <a:extLst>
                  <a:ext uri="{FF2B5EF4-FFF2-40B4-BE49-F238E27FC236}">
                    <a16:creationId xmlns:a16="http://schemas.microsoft.com/office/drawing/2014/main" id="{126D9413-0C46-E4B9-7A85-15BBD6B5814D}"/>
                  </a:ext>
                </a:extLst>
              </p:cNvPr>
              <p:cNvSpPr>
                <a:spLocks noGrp="1" noRot="1" noMove="1" noResize="1" noEditPoints="1" noAdjustHandles="1" noChangeArrowheads="1" noChangeShapeType="1"/>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42;p74">
                <a:extLst>
                  <a:ext uri="{FF2B5EF4-FFF2-40B4-BE49-F238E27FC236}">
                    <a16:creationId xmlns:a16="http://schemas.microsoft.com/office/drawing/2014/main" id="{E981B1B7-5EB6-5AA8-A037-4734097E5518}"/>
                  </a:ext>
                </a:extLst>
              </p:cNvPr>
              <p:cNvSpPr>
                <a:spLocks noGrp="1" noRot="1" noMove="1" noResize="1" noEditPoints="1" noAdjustHandles="1" noChangeArrowheads="1" noChangeShapeType="1"/>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43;p74">
                <a:extLst>
                  <a:ext uri="{FF2B5EF4-FFF2-40B4-BE49-F238E27FC236}">
                    <a16:creationId xmlns:a16="http://schemas.microsoft.com/office/drawing/2014/main" id="{29325561-D23A-4F63-6CDC-D4BCB8EF79CC}"/>
                  </a:ext>
                </a:extLst>
              </p:cNvPr>
              <p:cNvSpPr>
                <a:spLocks noGrp="1" noRot="1" noMove="1" noResize="1" noEditPoints="1" noAdjustHandles="1" noChangeArrowheads="1" noChangeShapeType="1"/>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44;p74">
                <a:extLst>
                  <a:ext uri="{FF2B5EF4-FFF2-40B4-BE49-F238E27FC236}">
                    <a16:creationId xmlns:a16="http://schemas.microsoft.com/office/drawing/2014/main" id="{1324B954-29F0-922E-1F77-F343D547158D}"/>
                  </a:ext>
                </a:extLst>
              </p:cNvPr>
              <p:cNvSpPr>
                <a:spLocks noGrp="1" noRot="1" noMove="1" noResize="1" noEditPoints="1" noAdjustHandles="1" noChangeArrowheads="1" noChangeShapeType="1"/>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45;p74">
                <a:extLst>
                  <a:ext uri="{FF2B5EF4-FFF2-40B4-BE49-F238E27FC236}">
                    <a16:creationId xmlns:a16="http://schemas.microsoft.com/office/drawing/2014/main" id="{58664743-AC60-7408-EF8E-B0A82AF50690}"/>
                  </a:ext>
                </a:extLst>
              </p:cNvPr>
              <p:cNvSpPr>
                <a:spLocks noGrp="1" noRot="1" noMove="1" noResize="1" noEditPoints="1" noAdjustHandles="1" noChangeArrowheads="1" noChangeShapeType="1"/>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46;p74">
                <a:extLst>
                  <a:ext uri="{FF2B5EF4-FFF2-40B4-BE49-F238E27FC236}">
                    <a16:creationId xmlns:a16="http://schemas.microsoft.com/office/drawing/2014/main" id="{AA5AF418-1A35-AE8B-1CCD-218F7D83F0D2}"/>
                  </a:ext>
                </a:extLst>
              </p:cNvPr>
              <p:cNvSpPr>
                <a:spLocks noGrp="1" noRot="1" noMove="1" noResize="1" noEditPoints="1" noAdjustHandles="1" noChangeArrowheads="1" noChangeShapeType="1"/>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47;p74">
                <a:extLst>
                  <a:ext uri="{FF2B5EF4-FFF2-40B4-BE49-F238E27FC236}">
                    <a16:creationId xmlns:a16="http://schemas.microsoft.com/office/drawing/2014/main" id="{FF1BE9A0-A545-7263-6345-DC169A3217BB}"/>
                  </a:ext>
                </a:extLst>
              </p:cNvPr>
              <p:cNvSpPr>
                <a:spLocks noGrp="1" noRot="1" noMove="1" noResize="1" noEditPoints="1" noAdjustHandles="1" noChangeArrowheads="1" noChangeShapeType="1"/>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48;p74">
                <a:extLst>
                  <a:ext uri="{FF2B5EF4-FFF2-40B4-BE49-F238E27FC236}">
                    <a16:creationId xmlns:a16="http://schemas.microsoft.com/office/drawing/2014/main" id="{23469D18-D22C-B7CE-1818-19D547B1B047}"/>
                  </a:ext>
                </a:extLst>
              </p:cNvPr>
              <p:cNvSpPr>
                <a:spLocks noGrp="1" noRot="1" noMove="1" noResize="1" noEditPoints="1" noAdjustHandles="1" noChangeArrowheads="1" noChangeShapeType="1"/>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49;p74">
                <a:extLst>
                  <a:ext uri="{FF2B5EF4-FFF2-40B4-BE49-F238E27FC236}">
                    <a16:creationId xmlns:a16="http://schemas.microsoft.com/office/drawing/2014/main" id="{3B1A6467-0922-8A7D-46E9-B14402A07237}"/>
                  </a:ext>
                </a:extLst>
              </p:cNvPr>
              <p:cNvSpPr>
                <a:spLocks noGrp="1" noRot="1" noMove="1" noResize="1" noEditPoints="1" noAdjustHandles="1" noChangeArrowheads="1" noChangeShapeType="1"/>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50;p74">
                <a:extLst>
                  <a:ext uri="{FF2B5EF4-FFF2-40B4-BE49-F238E27FC236}">
                    <a16:creationId xmlns:a16="http://schemas.microsoft.com/office/drawing/2014/main" id="{F1C35EFC-8AB9-ACA2-73F7-344FD6C7B62D}"/>
                  </a:ext>
                </a:extLst>
              </p:cNvPr>
              <p:cNvSpPr>
                <a:spLocks noGrp="1" noRot="1" noMove="1" noResize="1" noEditPoints="1" noAdjustHandles="1" noChangeArrowheads="1" noChangeShapeType="1"/>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51;p74">
                <a:extLst>
                  <a:ext uri="{FF2B5EF4-FFF2-40B4-BE49-F238E27FC236}">
                    <a16:creationId xmlns:a16="http://schemas.microsoft.com/office/drawing/2014/main" id="{5F2AE1C6-BDD6-12AC-4C6A-D9FB19315A39}"/>
                  </a:ext>
                </a:extLst>
              </p:cNvPr>
              <p:cNvSpPr>
                <a:spLocks noGrp="1" noRot="1" noMove="1" noResize="1" noEditPoints="1" noAdjustHandles="1" noChangeArrowheads="1" noChangeShapeType="1"/>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52;p74">
                <a:extLst>
                  <a:ext uri="{FF2B5EF4-FFF2-40B4-BE49-F238E27FC236}">
                    <a16:creationId xmlns:a16="http://schemas.microsoft.com/office/drawing/2014/main" id="{F563170D-649E-DE9E-DB79-8B67E0415DE9}"/>
                  </a:ext>
                </a:extLst>
              </p:cNvPr>
              <p:cNvSpPr>
                <a:spLocks noGrp="1" noRot="1" noMove="1" noResize="1" noEditPoints="1" noAdjustHandles="1" noChangeArrowheads="1" noChangeShapeType="1"/>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53;p74">
                <a:extLst>
                  <a:ext uri="{FF2B5EF4-FFF2-40B4-BE49-F238E27FC236}">
                    <a16:creationId xmlns:a16="http://schemas.microsoft.com/office/drawing/2014/main" id="{3E84A8A5-1E0E-997B-06CF-5BE4C89A0297}"/>
                  </a:ext>
                </a:extLst>
              </p:cNvPr>
              <p:cNvSpPr>
                <a:spLocks noGrp="1" noRot="1" noMove="1" noResize="1" noEditPoints="1" noAdjustHandles="1" noChangeArrowheads="1" noChangeShapeType="1"/>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54;p74">
                <a:extLst>
                  <a:ext uri="{FF2B5EF4-FFF2-40B4-BE49-F238E27FC236}">
                    <a16:creationId xmlns:a16="http://schemas.microsoft.com/office/drawing/2014/main" id="{F45E24CA-552F-DF21-9B7D-74A4551A5884}"/>
                  </a:ext>
                </a:extLst>
              </p:cNvPr>
              <p:cNvSpPr>
                <a:spLocks noGrp="1" noRot="1" noMove="1" noResize="1" noEditPoints="1" noAdjustHandles="1" noChangeArrowheads="1" noChangeShapeType="1"/>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55;p74">
                <a:extLst>
                  <a:ext uri="{FF2B5EF4-FFF2-40B4-BE49-F238E27FC236}">
                    <a16:creationId xmlns:a16="http://schemas.microsoft.com/office/drawing/2014/main" id="{93105204-34AE-5A86-8C53-C101FD160E73}"/>
                  </a:ext>
                </a:extLst>
              </p:cNvPr>
              <p:cNvSpPr>
                <a:spLocks noGrp="1" noRot="1" noMove="1" noResize="1" noEditPoints="1" noAdjustHandles="1" noChangeArrowheads="1" noChangeShapeType="1"/>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56;p74">
                <a:extLst>
                  <a:ext uri="{FF2B5EF4-FFF2-40B4-BE49-F238E27FC236}">
                    <a16:creationId xmlns:a16="http://schemas.microsoft.com/office/drawing/2014/main" id="{532C379B-6663-11E5-2123-4FA0E284172F}"/>
                  </a:ext>
                </a:extLst>
              </p:cNvPr>
              <p:cNvSpPr>
                <a:spLocks noGrp="1" noRot="1" noMove="1" noResize="1" noEditPoints="1" noAdjustHandles="1" noChangeArrowheads="1" noChangeShapeType="1"/>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57;p74">
                <a:extLst>
                  <a:ext uri="{FF2B5EF4-FFF2-40B4-BE49-F238E27FC236}">
                    <a16:creationId xmlns:a16="http://schemas.microsoft.com/office/drawing/2014/main" id="{68149D0E-CCC9-3AC6-930E-0D7807290138}"/>
                  </a:ext>
                </a:extLst>
              </p:cNvPr>
              <p:cNvSpPr>
                <a:spLocks noGrp="1" noRot="1" noMove="1" noResize="1" noEditPoints="1" noAdjustHandles="1" noChangeArrowheads="1" noChangeShapeType="1"/>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58;p74">
                <a:extLst>
                  <a:ext uri="{FF2B5EF4-FFF2-40B4-BE49-F238E27FC236}">
                    <a16:creationId xmlns:a16="http://schemas.microsoft.com/office/drawing/2014/main" id="{D0A930D3-AAAE-07E0-4A2B-B5C965273C7B}"/>
                  </a:ext>
                </a:extLst>
              </p:cNvPr>
              <p:cNvSpPr>
                <a:spLocks noGrp="1" noRot="1" noMove="1" noResize="1" noEditPoints="1" noAdjustHandles="1" noChangeArrowheads="1" noChangeShapeType="1"/>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59;p74">
                <a:extLst>
                  <a:ext uri="{FF2B5EF4-FFF2-40B4-BE49-F238E27FC236}">
                    <a16:creationId xmlns:a16="http://schemas.microsoft.com/office/drawing/2014/main" id="{E07D1BFA-4298-CC26-E99C-D75E12BC35CE}"/>
                  </a:ext>
                </a:extLst>
              </p:cNvPr>
              <p:cNvSpPr>
                <a:spLocks noGrp="1" noRot="1" noMove="1" noResize="1" noEditPoints="1" noAdjustHandles="1" noChangeArrowheads="1" noChangeShapeType="1"/>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60;p74">
                <a:extLst>
                  <a:ext uri="{FF2B5EF4-FFF2-40B4-BE49-F238E27FC236}">
                    <a16:creationId xmlns:a16="http://schemas.microsoft.com/office/drawing/2014/main" id="{B8A2810E-E78F-1BDD-6591-AB916C885173}"/>
                  </a:ext>
                </a:extLst>
              </p:cNvPr>
              <p:cNvSpPr>
                <a:spLocks noGrp="1" noRot="1" noMove="1" noResize="1" noEditPoints="1" noAdjustHandles="1" noChangeArrowheads="1" noChangeShapeType="1"/>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61;p74">
                <a:extLst>
                  <a:ext uri="{FF2B5EF4-FFF2-40B4-BE49-F238E27FC236}">
                    <a16:creationId xmlns:a16="http://schemas.microsoft.com/office/drawing/2014/main" id="{81DA262B-1D61-215D-1C30-E704022B9FD2}"/>
                  </a:ext>
                </a:extLst>
              </p:cNvPr>
              <p:cNvSpPr>
                <a:spLocks noGrp="1" noRot="1" noMove="1" noResize="1" noEditPoints="1" noAdjustHandles="1" noChangeArrowheads="1" noChangeShapeType="1"/>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62;p74">
                <a:extLst>
                  <a:ext uri="{FF2B5EF4-FFF2-40B4-BE49-F238E27FC236}">
                    <a16:creationId xmlns:a16="http://schemas.microsoft.com/office/drawing/2014/main" id="{5A390EFF-575E-525B-9204-F7844D549C18}"/>
                  </a:ext>
                </a:extLst>
              </p:cNvPr>
              <p:cNvSpPr>
                <a:spLocks noGrp="1" noRot="1" noMove="1" noResize="1" noEditPoints="1" noAdjustHandles="1" noChangeArrowheads="1" noChangeShapeType="1"/>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63;p74">
                <a:extLst>
                  <a:ext uri="{FF2B5EF4-FFF2-40B4-BE49-F238E27FC236}">
                    <a16:creationId xmlns:a16="http://schemas.microsoft.com/office/drawing/2014/main" id="{14086A5E-DA34-66EA-072A-D9E038BD40C0}"/>
                  </a:ext>
                </a:extLst>
              </p:cNvPr>
              <p:cNvSpPr>
                <a:spLocks noGrp="1" noRot="1" noMove="1" noResize="1" noEditPoints="1" noAdjustHandles="1" noChangeArrowheads="1" noChangeShapeType="1"/>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64;p74">
                <a:extLst>
                  <a:ext uri="{FF2B5EF4-FFF2-40B4-BE49-F238E27FC236}">
                    <a16:creationId xmlns:a16="http://schemas.microsoft.com/office/drawing/2014/main" id="{44F923E4-D814-CE6A-E867-6FD56995B648}"/>
                  </a:ext>
                </a:extLst>
              </p:cNvPr>
              <p:cNvSpPr>
                <a:spLocks noGrp="1" noRot="1" noMove="1" noResize="1" noEditPoints="1" noAdjustHandles="1" noChangeArrowheads="1" noChangeShapeType="1"/>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65;p74">
                <a:extLst>
                  <a:ext uri="{FF2B5EF4-FFF2-40B4-BE49-F238E27FC236}">
                    <a16:creationId xmlns:a16="http://schemas.microsoft.com/office/drawing/2014/main" id="{24E5110B-2EE4-21B5-AD75-0607BEF0CA00}"/>
                  </a:ext>
                </a:extLst>
              </p:cNvPr>
              <p:cNvSpPr>
                <a:spLocks noGrp="1" noRot="1" noMove="1" noResize="1" noEditPoints="1" noAdjustHandles="1" noChangeArrowheads="1" noChangeShapeType="1"/>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66;p74">
                <a:extLst>
                  <a:ext uri="{FF2B5EF4-FFF2-40B4-BE49-F238E27FC236}">
                    <a16:creationId xmlns:a16="http://schemas.microsoft.com/office/drawing/2014/main" id="{F444C23C-567C-8DE8-A815-09A6B81F5155}"/>
                  </a:ext>
                </a:extLst>
              </p:cNvPr>
              <p:cNvSpPr>
                <a:spLocks noGrp="1" noRot="1" noMove="1" noResize="1" noEditPoints="1" noAdjustHandles="1" noChangeArrowheads="1" noChangeShapeType="1"/>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67;p74">
                <a:extLst>
                  <a:ext uri="{FF2B5EF4-FFF2-40B4-BE49-F238E27FC236}">
                    <a16:creationId xmlns:a16="http://schemas.microsoft.com/office/drawing/2014/main" id="{D762E69F-638B-A88F-6057-2578883AE67E}"/>
                  </a:ext>
                </a:extLst>
              </p:cNvPr>
              <p:cNvSpPr>
                <a:spLocks noGrp="1" noRot="1" noMove="1" noResize="1" noEditPoints="1" noAdjustHandles="1" noChangeArrowheads="1" noChangeShapeType="1"/>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68;p74">
                <a:extLst>
                  <a:ext uri="{FF2B5EF4-FFF2-40B4-BE49-F238E27FC236}">
                    <a16:creationId xmlns:a16="http://schemas.microsoft.com/office/drawing/2014/main" id="{3A572B4C-0444-6699-B70F-68FDECC1B781}"/>
                  </a:ext>
                </a:extLst>
              </p:cNvPr>
              <p:cNvSpPr>
                <a:spLocks noGrp="1" noRot="1" noMove="1" noResize="1" noEditPoints="1" noAdjustHandles="1" noChangeArrowheads="1" noChangeShapeType="1"/>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69;p74">
                <a:extLst>
                  <a:ext uri="{FF2B5EF4-FFF2-40B4-BE49-F238E27FC236}">
                    <a16:creationId xmlns:a16="http://schemas.microsoft.com/office/drawing/2014/main" id="{D8344C34-E401-2C2B-D020-0EE77CFDFABA}"/>
                  </a:ext>
                </a:extLst>
              </p:cNvPr>
              <p:cNvSpPr>
                <a:spLocks noGrp="1" noRot="1" noMove="1" noResize="1" noEditPoints="1" noAdjustHandles="1" noChangeArrowheads="1" noChangeShapeType="1"/>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70;p74">
                <a:extLst>
                  <a:ext uri="{FF2B5EF4-FFF2-40B4-BE49-F238E27FC236}">
                    <a16:creationId xmlns:a16="http://schemas.microsoft.com/office/drawing/2014/main" id="{D92908E3-793B-7DDB-B43B-30359F35067E}"/>
                  </a:ext>
                </a:extLst>
              </p:cNvPr>
              <p:cNvSpPr>
                <a:spLocks noGrp="1" noRot="1" noMove="1" noResize="1" noEditPoints="1" noAdjustHandles="1" noChangeArrowheads="1" noChangeShapeType="1"/>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71;p74">
                <a:extLst>
                  <a:ext uri="{FF2B5EF4-FFF2-40B4-BE49-F238E27FC236}">
                    <a16:creationId xmlns:a16="http://schemas.microsoft.com/office/drawing/2014/main" id="{15835CA9-E791-90AD-6468-A3C9214E906E}"/>
                  </a:ext>
                </a:extLst>
              </p:cNvPr>
              <p:cNvSpPr>
                <a:spLocks noGrp="1" noRot="1" noMove="1" noResize="1" noEditPoints="1" noAdjustHandles="1" noChangeArrowheads="1" noChangeShapeType="1"/>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72;p74">
                <a:extLst>
                  <a:ext uri="{FF2B5EF4-FFF2-40B4-BE49-F238E27FC236}">
                    <a16:creationId xmlns:a16="http://schemas.microsoft.com/office/drawing/2014/main" id="{AD6C4188-59EA-0755-D115-C3070F538886}"/>
                  </a:ext>
                </a:extLst>
              </p:cNvPr>
              <p:cNvSpPr>
                <a:spLocks noGrp="1" noRot="1" noMove="1" noResize="1" noEditPoints="1" noAdjustHandles="1" noChangeArrowheads="1" noChangeShapeType="1"/>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73;p74">
                <a:extLst>
                  <a:ext uri="{FF2B5EF4-FFF2-40B4-BE49-F238E27FC236}">
                    <a16:creationId xmlns:a16="http://schemas.microsoft.com/office/drawing/2014/main" id="{078A2521-8F47-4E9B-185F-92D0922DF569}"/>
                  </a:ext>
                </a:extLst>
              </p:cNvPr>
              <p:cNvSpPr>
                <a:spLocks noGrp="1" noRot="1" noMove="1" noResize="1" noEditPoints="1" noAdjustHandles="1" noChangeArrowheads="1" noChangeShapeType="1"/>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74;p74">
                <a:extLst>
                  <a:ext uri="{FF2B5EF4-FFF2-40B4-BE49-F238E27FC236}">
                    <a16:creationId xmlns:a16="http://schemas.microsoft.com/office/drawing/2014/main" id="{6E3D23CD-BDF6-B2DB-62F6-95CB20FA22E6}"/>
                  </a:ext>
                </a:extLst>
              </p:cNvPr>
              <p:cNvSpPr>
                <a:spLocks noGrp="1" noRot="1" noMove="1" noResize="1" noEditPoints="1" noAdjustHandles="1" noChangeArrowheads="1" noChangeShapeType="1"/>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75;p74">
                <a:extLst>
                  <a:ext uri="{FF2B5EF4-FFF2-40B4-BE49-F238E27FC236}">
                    <a16:creationId xmlns:a16="http://schemas.microsoft.com/office/drawing/2014/main" id="{61BDCD14-70DC-F28A-2BB9-6F7AE5441E4B}"/>
                  </a:ext>
                </a:extLst>
              </p:cNvPr>
              <p:cNvSpPr>
                <a:spLocks noGrp="1" noRot="1" noMove="1" noResize="1" noEditPoints="1" noAdjustHandles="1" noChangeArrowheads="1" noChangeShapeType="1"/>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76;p74">
                <a:extLst>
                  <a:ext uri="{FF2B5EF4-FFF2-40B4-BE49-F238E27FC236}">
                    <a16:creationId xmlns:a16="http://schemas.microsoft.com/office/drawing/2014/main" id="{09012247-2672-B1FA-3E39-F889C8C52F52}"/>
                  </a:ext>
                </a:extLst>
              </p:cNvPr>
              <p:cNvSpPr>
                <a:spLocks noGrp="1" noRot="1" noMove="1" noResize="1" noEditPoints="1" noAdjustHandles="1" noChangeArrowheads="1" noChangeShapeType="1"/>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77;p74">
                <a:extLst>
                  <a:ext uri="{FF2B5EF4-FFF2-40B4-BE49-F238E27FC236}">
                    <a16:creationId xmlns:a16="http://schemas.microsoft.com/office/drawing/2014/main" id="{056FA68D-2DED-9E57-A9FF-87AEC122A791}"/>
                  </a:ext>
                </a:extLst>
              </p:cNvPr>
              <p:cNvSpPr>
                <a:spLocks noGrp="1" noRot="1" noMove="1" noResize="1" noEditPoints="1" noAdjustHandles="1" noChangeArrowheads="1" noChangeShapeType="1"/>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78;p74">
                <a:extLst>
                  <a:ext uri="{FF2B5EF4-FFF2-40B4-BE49-F238E27FC236}">
                    <a16:creationId xmlns:a16="http://schemas.microsoft.com/office/drawing/2014/main" id="{908952E9-D19D-B11E-BBF9-D45B497BC3D2}"/>
                  </a:ext>
                </a:extLst>
              </p:cNvPr>
              <p:cNvSpPr>
                <a:spLocks noGrp="1" noRot="1" noMove="1" noResize="1" noEditPoints="1" noAdjustHandles="1" noChangeArrowheads="1" noChangeShapeType="1"/>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79;p74">
                <a:extLst>
                  <a:ext uri="{FF2B5EF4-FFF2-40B4-BE49-F238E27FC236}">
                    <a16:creationId xmlns:a16="http://schemas.microsoft.com/office/drawing/2014/main" id="{C7C46A2E-C461-37E4-D963-70E38C99068E}"/>
                  </a:ext>
                </a:extLst>
              </p:cNvPr>
              <p:cNvSpPr>
                <a:spLocks noGrp="1" noRot="1" noMove="1" noResize="1" noEditPoints="1" noAdjustHandles="1" noChangeArrowheads="1" noChangeShapeType="1"/>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14="http://schemas.microsoft.com/office/powerpoint/2010/main">
        <mc:Choice Requires="p14">
          <p:contentPart p14:bwMode="auto" r:id="rId3">
            <p14:nvContentPartPr>
              <p14:cNvPr id="102" name="Ink 101">
                <a:extLst>
                  <a:ext uri="{FF2B5EF4-FFF2-40B4-BE49-F238E27FC236}">
                    <a16:creationId xmlns:a16="http://schemas.microsoft.com/office/drawing/2014/main" id="{71837867-BB11-3916-9980-B99774FA96E2}"/>
                  </a:ext>
                </a:extLst>
              </p14:cNvPr>
              <p14:cNvContentPartPr/>
              <p14:nvPr/>
            </p14:nvContentPartPr>
            <p14:xfrm>
              <a:off x="8061120" y="3739680"/>
              <a:ext cx="32760" cy="793080"/>
            </p14:xfrm>
          </p:contentPart>
        </mc:Choice>
        <mc:Fallback xmlns="">
          <p:pic>
            <p:nvPicPr>
              <p:cNvPr id="102" name="Ink 101">
                <a:extLst>
                  <a:ext uri="{FF2B5EF4-FFF2-40B4-BE49-F238E27FC236}">
                    <a16:creationId xmlns:a16="http://schemas.microsoft.com/office/drawing/2014/main" id="{71837867-BB11-3916-9980-B99774FA96E2}"/>
                  </a:ext>
                </a:extLst>
              </p:cNvPr>
              <p:cNvPicPr/>
              <p:nvPr/>
            </p:nvPicPr>
            <p:blipFill>
              <a:blip r:embed="rId6"/>
              <a:stretch>
                <a:fillRect/>
              </a:stretch>
            </p:blipFill>
            <p:spPr>
              <a:xfrm>
                <a:off x="8051760" y="3730320"/>
                <a:ext cx="51480" cy="811800"/>
              </a:xfrm>
              <a:prstGeom prst="rect">
                <a:avLst/>
              </a:prstGeom>
            </p:spPr>
          </p:pic>
        </mc:Fallback>
      </mc:AlternateContent>
    </p:spTree>
    <p:extLst>
      <p:ext uri="{BB962C8B-B14F-4D97-AF65-F5344CB8AC3E}">
        <p14:creationId xmlns:p14="http://schemas.microsoft.com/office/powerpoint/2010/main" val="718122621"/>
      </p:ext>
    </p:extLst>
  </p:cSld>
  <p:clrMapOvr>
    <a:masterClrMapping/>
  </p:clrMapOvr>
  <mc:AlternateContent xmlns:mc="http://schemas.openxmlformats.org/markup-compatibility/2006" xmlns:p14="http://schemas.microsoft.com/office/powerpoint/2010/main">
    <mc:Choice Requires="p14">
      <p:transition spd="slow" p14:dur="2000" advTm="45650"/>
    </mc:Choice>
    <mc:Fallback xmlns="">
      <p:transition spd="slow" advTm="4565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16DC82-DD2E-442E-9628-82167C937874}"/>
              </a:ext>
            </a:extLst>
          </p:cNvPr>
          <p:cNvSpPr txBox="1"/>
          <p:nvPr/>
        </p:nvSpPr>
        <p:spPr>
          <a:xfrm>
            <a:off x="233920" y="1073099"/>
            <a:ext cx="8574520" cy="3159070"/>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Ø"/>
            </a:pP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If you are referring to the methods used in your project, here is a brief summary of the methods used:</a:t>
            </a:r>
          </a:p>
          <a:p>
            <a:pPr marL="0" marR="0">
              <a:lnSpc>
                <a:spcPct val="107000"/>
              </a:lnSpc>
              <a:spcBef>
                <a:spcPts val="0"/>
              </a:spcBef>
              <a:spcAft>
                <a:spcPts val="800"/>
              </a:spcAft>
            </a:pPr>
            <a:r>
              <a:rPr lang="en-US" sz="1300" u="sng" kern="100" dirty="0">
                <a:effectLst/>
                <a:latin typeface="Times New Roman" panose="02020603050405020304" pitchFamily="18" charset="0"/>
                <a:ea typeface="Calibri" panose="020F0502020204030204" pitchFamily="34" charset="0"/>
                <a:cs typeface="Times New Roman" panose="02020603050405020304" pitchFamily="18" charset="0"/>
              </a:rPr>
              <a:t>Data cleaning and pre-processing</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the dataset was cleaned by removing missing values and unnecessary columns. The remaining columns were transformed as needed (e.g., extracting year and month from the activity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penod</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column).</a:t>
            </a:r>
          </a:p>
          <a:p>
            <a:pPr marL="0" marR="0">
              <a:lnSpc>
                <a:spcPct val="107000"/>
              </a:lnSpc>
              <a:spcBef>
                <a:spcPts val="0"/>
              </a:spcBef>
              <a:spcAft>
                <a:spcPts val="800"/>
              </a:spcAft>
            </a:pPr>
            <a:r>
              <a:rPr lang="en-US" sz="1300" u="sng" kern="100" dirty="0">
                <a:effectLst/>
                <a:latin typeface="Times New Roman" panose="02020603050405020304" pitchFamily="18" charset="0"/>
                <a:ea typeface="Calibri" panose="020F0502020204030204" pitchFamily="34" charset="0"/>
                <a:cs typeface="Times New Roman" panose="02020603050405020304" pitchFamily="18" charset="0"/>
              </a:rPr>
              <a:t>Data exploration</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the dataset was explored through summary statistics and visualizations to gain an understanding of the overall trends and patterns.</a:t>
            </a:r>
          </a:p>
          <a:p>
            <a:pPr marL="0" marR="0">
              <a:lnSpc>
                <a:spcPct val="107000"/>
              </a:lnSpc>
              <a:spcBef>
                <a:spcPts val="0"/>
              </a:spcBef>
              <a:spcAft>
                <a:spcPts val="800"/>
              </a:spcAft>
            </a:pPr>
            <a:r>
              <a:rPr lang="en-US" sz="1300" u="sng" kern="100" dirty="0">
                <a:effectLst/>
                <a:latin typeface="Times New Roman" panose="02020603050405020304" pitchFamily="18" charset="0"/>
                <a:ea typeface="Calibri" panose="020F0502020204030204" pitchFamily="34" charset="0"/>
                <a:cs typeface="Times New Roman" panose="02020603050405020304" pitchFamily="18" charset="0"/>
              </a:rPr>
              <a:t>Time series analysis</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various time series techniques were used to analyze the passenger traffic data, including time plot, decomposition, autocorrelation function (</a:t>
            </a:r>
            <a:r>
              <a:rPr lang="en-US" sz="1300" kern="100" dirty="0" err="1">
                <a:effectLst/>
                <a:latin typeface="Times New Roman" panose="02020603050405020304" pitchFamily="18" charset="0"/>
                <a:ea typeface="Calibri" panose="020F0502020204030204" pitchFamily="34" charset="0"/>
                <a:cs typeface="Times New Roman" panose="02020603050405020304" pitchFamily="18" charset="0"/>
              </a:rPr>
              <a:t>ACr</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These methods were used to identify trends, seasonal patterns, and stationery in the data.</a:t>
            </a:r>
          </a:p>
          <a:p>
            <a:pPr marL="0" marR="0">
              <a:lnSpc>
                <a:spcPct val="107000"/>
              </a:lnSpc>
              <a:spcBef>
                <a:spcPts val="0"/>
              </a:spcBef>
              <a:spcAft>
                <a:spcPts val="800"/>
              </a:spcAft>
            </a:pPr>
            <a:r>
              <a:rPr lang="en-US" sz="1300" u="sng" kern="100" dirty="0">
                <a:effectLst/>
                <a:latin typeface="Times New Roman" panose="02020603050405020304" pitchFamily="18" charset="0"/>
                <a:ea typeface="Calibri" panose="020F0502020204030204" pitchFamily="34" charset="0"/>
                <a:cs typeface="Times New Roman" panose="02020603050405020304" pitchFamily="18" charset="0"/>
              </a:rPr>
              <a:t>Statistical modeling</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ARIMA modeling was used to forecast future passenger traffic based on the historical data and identified patterns. The model was validated using the ACF and residual plots.</a:t>
            </a:r>
          </a:p>
          <a:p>
            <a:pPr marL="0" marR="0">
              <a:lnSpc>
                <a:spcPct val="107000"/>
              </a:lnSpc>
              <a:spcBef>
                <a:spcPts val="0"/>
              </a:spcBef>
              <a:spcAft>
                <a:spcPts val="800"/>
              </a:spcAft>
            </a:pPr>
            <a:r>
              <a:rPr lang="en-US" sz="1300" u="sng"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various types of plots and graphs were used to visualize the data and communicate the findings, including time series plots, ACF plots, box plots, and line charts.</a:t>
            </a:r>
            <a:endParaRPr lang="en-GB" sz="1300" dirty="0">
              <a:effectLst/>
            </a:endParaRPr>
          </a:p>
        </p:txBody>
      </p:sp>
      <p:sp>
        <p:nvSpPr>
          <p:cNvPr id="2" name="Google Shape;1991;p64">
            <a:extLst>
              <a:ext uri="{FF2B5EF4-FFF2-40B4-BE49-F238E27FC236}">
                <a16:creationId xmlns:a16="http://schemas.microsoft.com/office/drawing/2014/main" id="{92696E15-B891-A57B-D5F4-70066387D89B}"/>
              </a:ext>
            </a:extLst>
          </p:cNvPr>
          <p:cNvSpPr txBox="1">
            <a:spLocks noGrp="1"/>
          </p:cNvSpPr>
          <p:nvPr>
            <p:ph type="title"/>
          </p:nvPr>
        </p:nvSpPr>
        <p:spPr>
          <a:xfrm>
            <a:off x="559662" y="149860"/>
            <a:ext cx="6588223" cy="9489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Summary of my Methods</a:t>
            </a:r>
          </a:p>
        </p:txBody>
      </p:sp>
      <p:grpSp>
        <p:nvGrpSpPr>
          <p:cNvPr id="3" name="Google Shape;2103;p64">
            <a:extLst>
              <a:ext uri="{FF2B5EF4-FFF2-40B4-BE49-F238E27FC236}">
                <a16:creationId xmlns:a16="http://schemas.microsoft.com/office/drawing/2014/main" id="{34B1B06A-5A6C-B8E0-F314-2CA427AE38F6}"/>
              </a:ext>
            </a:extLst>
          </p:cNvPr>
          <p:cNvGrpSpPr/>
          <p:nvPr/>
        </p:nvGrpSpPr>
        <p:grpSpPr>
          <a:xfrm>
            <a:off x="204466" y="149860"/>
            <a:ext cx="964659" cy="795056"/>
            <a:chOff x="303700" y="238475"/>
            <a:chExt cx="6849825" cy="5217775"/>
          </a:xfrm>
        </p:grpSpPr>
        <p:sp>
          <p:nvSpPr>
            <p:cNvPr id="4" name="Google Shape;2104;p64">
              <a:extLst>
                <a:ext uri="{FF2B5EF4-FFF2-40B4-BE49-F238E27FC236}">
                  <a16:creationId xmlns:a16="http://schemas.microsoft.com/office/drawing/2014/main" id="{477F6E57-6371-8221-E164-96FE369B67E1}"/>
                </a:ext>
              </a:extLst>
            </p:cNvPr>
            <p:cNvSpPr/>
            <p:nvPr/>
          </p:nvSpPr>
          <p:spPr>
            <a:xfrm>
              <a:off x="1082925" y="2507525"/>
              <a:ext cx="2946975" cy="2948725"/>
            </a:xfrm>
            <a:custGeom>
              <a:avLst/>
              <a:gdLst/>
              <a:ahLst/>
              <a:cxnLst/>
              <a:rect l="l" t="t" r="r" b="b"/>
              <a:pathLst>
                <a:path w="117879" h="117949" extrusionOk="0">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05;p64">
              <a:extLst>
                <a:ext uri="{FF2B5EF4-FFF2-40B4-BE49-F238E27FC236}">
                  <a16:creationId xmlns:a16="http://schemas.microsoft.com/office/drawing/2014/main" id="{41DF31A7-A6B3-F01F-1B08-F120AD8EFC80}"/>
                </a:ext>
              </a:extLst>
            </p:cNvPr>
            <p:cNvSpPr/>
            <p:nvPr/>
          </p:nvSpPr>
          <p:spPr>
            <a:xfrm>
              <a:off x="303700" y="3192800"/>
              <a:ext cx="2588675" cy="2223525"/>
            </a:xfrm>
            <a:custGeom>
              <a:avLst/>
              <a:gdLst/>
              <a:ahLst/>
              <a:cxnLst/>
              <a:rect l="l" t="t" r="r" b="b"/>
              <a:pathLst>
                <a:path w="103547" h="88941" extrusionOk="0">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06;p64">
              <a:extLst>
                <a:ext uri="{FF2B5EF4-FFF2-40B4-BE49-F238E27FC236}">
                  <a16:creationId xmlns:a16="http://schemas.microsoft.com/office/drawing/2014/main" id="{9217A3E6-3EB4-2B2C-5254-F787A06D09A3}"/>
                </a:ext>
              </a:extLst>
            </p:cNvPr>
            <p:cNvSpPr/>
            <p:nvPr/>
          </p:nvSpPr>
          <p:spPr>
            <a:xfrm>
              <a:off x="3817075" y="2821375"/>
              <a:ext cx="1419975" cy="2246675"/>
            </a:xfrm>
            <a:custGeom>
              <a:avLst/>
              <a:gdLst/>
              <a:ahLst/>
              <a:cxnLst/>
              <a:rect l="l" t="t" r="r" b="b"/>
              <a:pathLst>
                <a:path w="56799" h="89867" extrusionOk="0">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07;p64">
              <a:extLst>
                <a:ext uri="{FF2B5EF4-FFF2-40B4-BE49-F238E27FC236}">
                  <a16:creationId xmlns:a16="http://schemas.microsoft.com/office/drawing/2014/main" id="{0EC26227-042C-233B-0786-3E836E09E716}"/>
                </a:ext>
              </a:extLst>
            </p:cNvPr>
            <p:cNvSpPr/>
            <p:nvPr/>
          </p:nvSpPr>
          <p:spPr>
            <a:xfrm>
              <a:off x="1660700" y="2777525"/>
              <a:ext cx="317275" cy="1007275"/>
            </a:xfrm>
            <a:custGeom>
              <a:avLst/>
              <a:gdLst/>
              <a:ahLst/>
              <a:cxnLst/>
              <a:rect l="l" t="t" r="r" b="b"/>
              <a:pathLst>
                <a:path w="12691" h="40291" extrusionOk="0">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08;p64">
              <a:extLst>
                <a:ext uri="{FF2B5EF4-FFF2-40B4-BE49-F238E27FC236}">
                  <a16:creationId xmlns:a16="http://schemas.microsoft.com/office/drawing/2014/main" id="{BA657DA5-D2E2-324A-F0DE-641D7BB25EAF}"/>
                </a:ext>
              </a:extLst>
            </p:cNvPr>
            <p:cNvSpPr/>
            <p:nvPr/>
          </p:nvSpPr>
          <p:spPr>
            <a:xfrm>
              <a:off x="1458225" y="3859575"/>
              <a:ext cx="379175" cy="773850"/>
            </a:xfrm>
            <a:custGeom>
              <a:avLst/>
              <a:gdLst/>
              <a:ahLst/>
              <a:cxnLst/>
              <a:rect l="l" t="t" r="r" b="b"/>
              <a:pathLst>
                <a:path w="15167" h="30954" extrusionOk="0">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09;p64">
              <a:extLst>
                <a:ext uri="{FF2B5EF4-FFF2-40B4-BE49-F238E27FC236}">
                  <a16:creationId xmlns:a16="http://schemas.microsoft.com/office/drawing/2014/main" id="{0894E6A5-48F5-AC0A-7CF3-2C351545F6F8}"/>
                </a:ext>
              </a:extLst>
            </p:cNvPr>
            <p:cNvSpPr/>
            <p:nvPr/>
          </p:nvSpPr>
          <p:spPr>
            <a:xfrm>
              <a:off x="1057125" y="4624375"/>
              <a:ext cx="1819775" cy="769975"/>
            </a:xfrm>
            <a:custGeom>
              <a:avLst/>
              <a:gdLst/>
              <a:ahLst/>
              <a:cxnLst/>
              <a:rect l="l" t="t" r="r" b="b"/>
              <a:pathLst>
                <a:path w="72791" h="30799" extrusionOk="0">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10;p64">
              <a:extLst>
                <a:ext uri="{FF2B5EF4-FFF2-40B4-BE49-F238E27FC236}">
                  <a16:creationId xmlns:a16="http://schemas.microsoft.com/office/drawing/2014/main" id="{DB353DCA-9960-0896-53AF-734EC7534D1E}"/>
                </a:ext>
              </a:extLst>
            </p:cNvPr>
            <p:cNvSpPr/>
            <p:nvPr/>
          </p:nvSpPr>
          <p:spPr>
            <a:xfrm>
              <a:off x="1182225" y="4402550"/>
              <a:ext cx="290200" cy="246350"/>
            </a:xfrm>
            <a:custGeom>
              <a:avLst/>
              <a:gdLst/>
              <a:ahLst/>
              <a:cxnLst/>
              <a:rect l="l" t="t" r="r" b="b"/>
              <a:pathLst>
                <a:path w="11608" h="9854" extrusionOk="0">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1;p64">
              <a:extLst>
                <a:ext uri="{FF2B5EF4-FFF2-40B4-BE49-F238E27FC236}">
                  <a16:creationId xmlns:a16="http://schemas.microsoft.com/office/drawing/2014/main" id="{5822F410-16C8-21AD-9120-957AB8D70A2D}"/>
                </a:ext>
              </a:extLst>
            </p:cNvPr>
            <p:cNvSpPr/>
            <p:nvPr/>
          </p:nvSpPr>
          <p:spPr>
            <a:xfrm>
              <a:off x="3871225" y="2989025"/>
              <a:ext cx="110950" cy="1797875"/>
            </a:xfrm>
            <a:custGeom>
              <a:avLst/>
              <a:gdLst/>
              <a:ahLst/>
              <a:cxnLst/>
              <a:rect l="l" t="t" r="r" b="b"/>
              <a:pathLst>
                <a:path w="4438" h="71915" extrusionOk="0">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12;p64">
              <a:extLst>
                <a:ext uri="{FF2B5EF4-FFF2-40B4-BE49-F238E27FC236}">
                  <a16:creationId xmlns:a16="http://schemas.microsoft.com/office/drawing/2014/main" id="{352A9726-4B54-6E5A-B752-51619BC88381}"/>
                </a:ext>
              </a:extLst>
            </p:cNvPr>
            <p:cNvSpPr/>
            <p:nvPr/>
          </p:nvSpPr>
          <p:spPr>
            <a:xfrm>
              <a:off x="2175275" y="3026450"/>
              <a:ext cx="287650" cy="568775"/>
            </a:xfrm>
            <a:custGeom>
              <a:avLst/>
              <a:gdLst/>
              <a:ahLst/>
              <a:cxnLst/>
              <a:rect l="l" t="t" r="r" b="b"/>
              <a:pathLst>
                <a:path w="11506" h="22751" extrusionOk="0">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13;p64">
              <a:extLst>
                <a:ext uri="{FF2B5EF4-FFF2-40B4-BE49-F238E27FC236}">
                  <a16:creationId xmlns:a16="http://schemas.microsoft.com/office/drawing/2014/main" id="{1A5AB4D4-18E5-B17F-EC9D-A5FA88B36A91}"/>
                </a:ext>
              </a:extLst>
            </p:cNvPr>
            <p:cNvSpPr/>
            <p:nvPr/>
          </p:nvSpPr>
          <p:spPr>
            <a:xfrm>
              <a:off x="2649900" y="3382400"/>
              <a:ext cx="542975" cy="358550"/>
            </a:xfrm>
            <a:custGeom>
              <a:avLst/>
              <a:gdLst/>
              <a:ahLst/>
              <a:cxnLst/>
              <a:rect l="l" t="t" r="r" b="b"/>
              <a:pathLst>
                <a:path w="21719" h="14342" extrusionOk="0">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14;p64">
              <a:extLst>
                <a:ext uri="{FF2B5EF4-FFF2-40B4-BE49-F238E27FC236}">
                  <a16:creationId xmlns:a16="http://schemas.microsoft.com/office/drawing/2014/main" id="{DE83E642-709A-9FC2-C031-16228B1B1011}"/>
                </a:ext>
              </a:extLst>
            </p:cNvPr>
            <p:cNvSpPr/>
            <p:nvPr/>
          </p:nvSpPr>
          <p:spPr>
            <a:xfrm>
              <a:off x="3368250" y="3651950"/>
              <a:ext cx="350825" cy="584250"/>
            </a:xfrm>
            <a:custGeom>
              <a:avLst/>
              <a:gdLst/>
              <a:ahLst/>
              <a:cxnLst/>
              <a:rect l="l" t="t" r="r" b="b"/>
              <a:pathLst>
                <a:path w="14033" h="23370" extrusionOk="0">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15;p64">
              <a:extLst>
                <a:ext uri="{FF2B5EF4-FFF2-40B4-BE49-F238E27FC236}">
                  <a16:creationId xmlns:a16="http://schemas.microsoft.com/office/drawing/2014/main" id="{4985F58B-3033-DE03-6260-996DF0DC5A4B}"/>
                </a:ext>
              </a:extLst>
            </p:cNvPr>
            <p:cNvSpPr/>
            <p:nvPr/>
          </p:nvSpPr>
          <p:spPr>
            <a:xfrm>
              <a:off x="2839475" y="4058200"/>
              <a:ext cx="350825" cy="585550"/>
            </a:xfrm>
            <a:custGeom>
              <a:avLst/>
              <a:gdLst/>
              <a:ahLst/>
              <a:cxnLst/>
              <a:rect l="l" t="t" r="r" b="b"/>
              <a:pathLst>
                <a:path w="14033" h="23422" extrusionOk="0">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16;p64">
              <a:extLst>
                <a:ext uri="{FF2B5EF4-FFF2-40B4-BE49-F238E27FC236}">
                  <a16:creationId xmlns:a16="http://schemas.microsoft.com/office/drawing/2014/main" id="{75E8B3CA-6922-6760-8536-EB7331662AE6}"/>
                </a:ext>
              </a:extLst>
            </p:cNvPr>
            <p:cNvSpPr/>
            <p:nvPr/>
          </p:nvSpPr>
          <p:spPr>
            <a:xfrm>
              <a:off x="3980850" y="3646775"/>
              <a:ext cx="352125" cy="584275"/>
            </a:xfrm>
            <a:custGeom>
              <a:avLst/>
              <a:gdLst/>
              <a:ahLst/>
              <a:cxnLst/>
              <a:rect l="l" t="t" r="r" b="b"/>
              <a:pathLst>
                <a:path w="14085" h="23371" extrusionOk="0">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17;p64">
              <a:extLst>
                <a:ext uri="{FF2B5EF4-FFF2-40B4-BE49-F238E27FC236}">
                  <a16:creationId xmlns:a16="http://schemas.microsoft.com/office/drawing/2014/main" id="{C6A59549-272E-170E-24A0-7DDE6F5C8DE7}"/>
                </a:ext>
              </a:extLst>
            </p:cNvPr>
            <p:cNvSpPr/>
            <p:nvPr/>
          </p:nvSpPr>
          <p:spPr>
            <a:xfrm>
              <a:off x="1307325" y="3310175"/>
              <a:ext cx="352100" cy="585550"/>
            </a:xfrm>
            <a:custGeom>
              <a:avLst/>
              <a:gdLst/>
              <a:ahLst/>
              <a:cxnLst/>
              <a:rect l="l" t="t" r="r" b="b"/>
              <a:pathLst>
                <a:path w="14084" h="23422" extrusionOk="0">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18;p64">
              <a:extLst>
                <a:ext uri="{FF2B5EF4-FFF2-40B4-BE49-F238E27FC236}">
                  <a16:creationId xmlns:a16="http://schemas.microsoft.com/office/drawing/2014/main" id="{3116C3D1-3D6E-C01C-0655-F46380A7E2E5}"/>
                </a:ext>
              </a:extLst>
            </p:cNvPr>
            <p:cNvSpPr/>
            <p:nvPr/>
          </p:nvSpPr>
          <p:spPr>
            <a:xfrm>
              <a:off x="699875" y="4835875"/>
              <a:ext cx="527500" cy="356000"/>
            </a:xfrm>
            <a:custGeom>
              <a:avLst/>
              <a:gdLst/>
              <a:ahLst/>
              <a:cxnLst/>
              <a:rect l="l" t="t" r="r" b="b"/>
              <a:pathLst>
                <a:path w="21100" h="14240" extrusionOk="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19;p64">
              <a:extLst>
                <a:ext uri="{FF2B5EF4-FFF2-40B4-BE49-F238E27FC236}">
                  <a16:creationId xmlns:a16="http://schemas.microsoft.com/office/drawing/2014/main" id="{0A094D5F-13A5-E281-FA1E-1B2DEFF529DC}"/>
                </a:ext>
              </a:extLst>
            </p:cNvPr>
            <p:cNvSpPr/>
            <p:nvPr/>
          </p:nvSpPr>
          <p:spPr>
            <a:xfrm>
              <a:off x="2072100" y="3862475"/>
              <a:ext cx="522350" cy="279575"/>
            </a:xfrm>
            <a:custGeom>
              <a:avLst/>
              <a:gdLst/>
              <a:ahLst/>
              <a:cxnLst/>
              <a:rect l="l" t="t" r="r" b="b"/>
              <a:pathLst>
                <a:path w="20894" h="11183" extrusionOk="0">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20;p64">
              <a:extLst>
                <a:ext uri="{FF2B5EF4-FFF2-40B4-BE49-F238E27FC236}">
                  <a16:creationId xmlns:a16="http://schemas.microsoft.com/office/drawing/2014/main" id="{1437B4C4-BFF0-E49A-608A-232E926E90E7}"/>
                </a:ext>
              </a:extLst>
            </p:cNvPr>
            <p:cNvSpPr/>
            <p:nvPr/>
          </p:nvSpPr>
          <p:spPr>
            <a:xfrm>
              <a:off x="2128850" y="4872000"/>
              <a:ext cx="532675" cy="357275"/>
            </a:xfrm>
            <a:custGeom>
              <a:avLst/>
              <a:gdLst/>
              <a:ahLst/>
              <a:cxnLst/>
              <a:rect l="l" t="t" r="r" b="b"/>
              <a:pathLst>
                <a:path w="21307" h="14291" extrusionOk="0">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21;p64">
              <a:extLst>
                <a:ext uri="{FF2B5EF4-FFF2-40B4-BE49-F238E27FC236}">
                  <a16:creationId xmlns:a16="http://schemas.microsoft.com/office/drawing/2014/main" id="{36F8C7AE-13B3-137C-83FC-0838DF900876}"/>
                </a:ext>
              </a:extLst>
            </p:cNvPr>
            <p:cNvSpPr/>
            <p:nvPr/>
          </p:nvSpPr>
          <p:spPr>
            <a:xfrm>
              <a:off x="775975" y="4144600"/>
              <a:ext cx="522350" cy="279575"/>
            </a:xfrm>
            <a:custGeom>
              <a:avLst/>
              <a:gdLst/>
              <a:ahLst/>
              <a:cxnLst/>
              <a:rect l="l" t="t" r="r" b="b"/>
              <a:pathLst>
                <a:path w="20894" h="11183" extrusionOk="0">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22;p64">
              <a:extLst>
                <a:ext uri="{FF2B5EF4-FFF2-40B4-BE49-F238E27FC236}">
                  <a16:creationId xmlns:a16="http://schemas.microsoft.com/office/drawing/2014/main" id="{D31264AA-0855-F974-4314-84D159E1E368}"/>
                </a:ext>
              </a:extLst>
            </p:cNvPr>
            <p:cNvSpPr/>
            <p:nvPr/>
          </p:nvSpPr>
          <p:spPr>
            <a:xfrm>
              <a:off x="1490450" y="4896500"/>
              <a:ext cx="522350" cy="279575"/>
            </a:xfrm>
            <a:custGeom>
              <a:avLst/>
              <a:gdLst/>
              <a:ahLst/>
              <a:cxnLst/>
              <a:rect l="l" t="t" r="r" b="b"/>
              <a:pathLst>
                <a:path w="20894" h="11183" extrusionOk="0">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23;p64">
              <a:extLst>
                <a:ext uri="{FF2B5EF4-FFF2-40B4-BE49-F238E27FC236}">
                  <a16:creationId xmlns:a16="http://schemas.microsoft.com/office/drawing/2014/main" id="{E913517D-0D67-2560-EAB1-941D3B0457F2}"/>
                </a:ext>
              </a:extLst>
            </p:cNvPr>
            <p:cNvSpPr/>
            <p:nvPr/>
          </p:nvSpPr>
          <p:spPr>
            <a:xfrm>
              <a:off x="3101275" y="2983875"/>
              <a:ext cx="522375" cy="279575"/>
            </a:xfrm>
            <a:custGeom>
              <a:avLst/>
              <a:gdLst/>
              <a:ahLst/>
              <a:cxnLst/>
              <a:rect l="l" t="t" r="r" b="b"/>
              <a:pathLst>
                <a:path w="20895" h="11183" extrusionOk="0">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24;p64">
              <a:extLst>
                <a:ext uri="{FF2B5EF4-FFF2-40B4-BE49-F238E27FC236}">
                  <a16:creationId xmlns:a16="http://schemas.microsoft.com/office/drawing/2014/main" id="{D93385F3-DBC1-D138-CB2B-480318B7CC64}"/>
                </a:ext>
              </a:extLst>
            </p:cNvPr>
            <p:cNvSpPr/>
            <p:nvPr/>
          </p:nvSpPr>
          <p:spPr>
            <a:xfrm>
              <a:off x="2791750" y="4764050"/>
              <a:ext cx="1078225" cy="567300"/>
            </a:xfrm>
            <a:custGeom>
              <a:avLst/>
              <a:gdLst/>
              <a:ahLst/>
              <a:cxnLst/>
              <a:rect l="l" t="t" r="r" b="b"/>
              <a:pathLst>
                <a:path w="43129" h="22692" extrusionOk="0">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25;p64">
              <a:extLst>
                <a:ext uri="{FF2B5EF4-FFF2-40B4-BE49-F238E27FC236}">
                  <a16:creationId xmlns:a16="http://schemas.microsoft.com/office/drawing/2014/main" id="{A9B97526-150E-225F-63A4-3666B45A9241}"/>
                </a:ext>
              </a:extLst>
            </p:cNvPr>
            <p:cNvSpPr/>
            <p:nvPr/>
          </p:nvSpPr>
          <p:spPr>
            <a:xfrm>
              <a:off x="3440475" y="4920825"/>
              <a:ext cx="194775" cy="121600"/>
            </a:xfrm>
            <a:custGeom>
              <a:avLst/>
              <a:gdLst/>
              <a:ahLst/>
              <a:cxnLst/>
              <a:rect l="l" t="t" r="r" b="b"/>
              <a:pathLst>
                <a:path w="7791" h="4864" extrusionOk="0">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26;p64">
              <a:extLst>
                <a:ext uri="{FF2B5EF4-FFF2-40B4-BE49-F238E27FC236}">
                  <a16:creationId xmlns:a16="http://schemas.microsoft.com/office/drawing/2014/main" id="{337328A9-2B4E-1A8B-A61D-CA6353F5C532}"/>
                </a:ext>
              </a:extLst>
            </p:cNvPr>
            <p:cNvSpPr/>
            <p:nvPr/>
          </p:nvSpPr>
          <p:spPr>
            <a:xfrm>
              <a:off x="3419850" y="4989150"/>
              <a:ext cx="232150" cy="106200"/>
            </a:xfrm>
            <a:custGeom>
              <a:avLst/>
              <a:gdLst/>
              <a:ahLst/>
              <a:cxnLst/>
              <a:rect l="l" t="t" r="r" b="b"/>
              <a:pathLst>
                <a:path w="9286" h="4248" extrusionOk="0">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27;p64">
              <a:extLst>
                <a:ext uri="{FF2B5EF4-FFF2-40B4-BE49-F238E27FC236}">
                  <a16:creationId xmlns:a16="http://schemas.microsoft.com/office/drawing/2014/main" id="{6AA64F32-6F78-5CC2-B3A3-59AD2975C34D}"/>
                </a:ext>
              </a:extLst>
            </p:cNvPr>
            <p:cNvSpPr/>
            <p:nvPr/>
          </p:nvSpPr>
          <p:spPr>
            <a:xfrm>
              <a:off x="3458525" y="5152125"/>
              <a:ext cx="158675" cy="23975"/>
            </a:xfrm>
            <a:custGeom>
              <a:avLst/>
              <a:gdLst/>
              <a:ahLst/>
              <a:cxnLst/>
              <a:rect l="l" t="t" r="r" b="b"/>
              <a:pathLst>
                <a:path w="6347" h="959" extrusionOk="0">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8;p64">
              <a:extLst>
                <a:ext uri="{FF2B5EF4-FFF2-40B4-BE49-F238E27FC236}">
                  <a16:creationId xmlns:a16="http://schemas.microsoft.com/office/drawing/2014/main" id="{7BBDB0CD-EC31-DCBA-D24D-DE4072441943}"/>
                </a:ext>
              </a:extLst>
            </p:cNvPr>
            <p:cNvSpPr/>
            <p:nvPr/>
          </p:nvSpPr>
          <p:spPr>
            <a:xfrm>
              <a:off x="2082425" y="238475"/>
              <a:ext cx="1609575" cy="1111500"/>
            </a:xfrm>
            <a:custGeom>
              <a:avLst/>
              <a:gdLst/>
              <a:ahLst/>
              <a:cxnLst/>
              <a:rect l="l" t="t" r="r" b="b"/>
              <a:pathLst>
                <a:path w="64383" h="44460" extrusionOk="0">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29;p64">
              <a:extLst>
                <a:ext uri="{FF2B5EF4-FFF2-40B4-BE49-F238E27FC236}">
                  <a16:creationId xmlns:a16="http://schemas.microsoft.com/office/drawing/2014/main" id="{CA210BE4-433E-BE23-3498-9EFD170F166A}"/>
                </a:ext>
              </a:extLst>
            </p:cNvPr>
            <p:cNvSpPr/>
            <p:nvPr/>
          </p:nvSpPr>
          <p:spPr>
            <a:xfrm>
              <a:off x="2357125" y="661875"/>
              <a:ext cx="1194300" cy="2327175"/>
            </a:xfrm>
            <a:custGeom>
              <a:avLst/>
              <a:gdLst/>
              <a:ahLst/>
              <a:cxnLst/>
              <a:rect l="l" t="t" r="r" b="b"/>
              <a:pathLst>
                <a:path w="47772" h="93087" extrusionOk="0">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30;p64">
              <a:extLst>
                <a:ext uri="{FF2B5EF4-FFF2-40B4-BE49-F238E27FC236}">
                  <a16:creationId xmlns:a16="http://schemas.microsoft.com/office/drawing/2014/main" id="{E04E0C9B-4314-D08F-52E9-C66720E5F735}"/>
                </a:ext>
              </a:extLst>
            </p:cNvPr>
            <p:cNvSpPr/>
            <p:nvPr/>
          </p:nvSpPr>
          <p:spPr>
            <a:xfrm>
              <a:off x="3394050" y="1263750"/>
              <a:ext cx="121250" cy="96425"/>
            </a:xfrm>
            <a:custGeom>
              <a:avLst/>
              <a:gdLst/>
              <a:ahLst/>
              <a:cxnLst/>
              <a:rect l="l" t="t" r="r" b="b"/>
              <a:pathLst>
                <a:path w="4850" h="3857" extrusionOk="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1;p64">
              <a:extLst>
                <a:ext uri="{FF2B5EF4-FFF2-40B4-BE49-F238E27FC236}">
                  <a16:creationId xmlns:a16="http://schemas.microsoft.com/office/drawing/2014/main" id="{854633DC-8B02-A44A-701C-AFAEBF856DC2}"/>
                </a:ext>
              </a:extLst>
            </p:cNvPr>
            <p:cNvSpPr/>
            <p:nvPr/>
          </p:nvSpPr>
          <p:spPr>
            <a:xfrm>
              <a:off x="3348900" y="1207150"/>
              <a:ext cx="167700" cy="50525"/>
            </a:xfrm>
            <a:custGeom>
              <a:avLst/>
              <a:gdLst/>
              <a:ahLst/>
              <a:cxnLst/>
              <a:rect l="l" t="t" r="r" b="b"/>
              <a:pathLst>
                <a:path w="6708" h="2021" extrusionOk="0">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32;p64">
              <a:extLst>
                <a:ext uri="{FF2B5EF4-FFF2-40B4-BE49-F238E27FC236}">
                  <a16:creationId xmlns:a16="http://schemas.microsoft.com/office/drawing/2014/main" id="{7B486E0D-ED27-4AE9-5A90-BA7EDC43E5EC}"/>
                </a:ext>
              </a:extLst>
            </p:cNvPr>
            <p:cNvSpPr/>
            <p:nvPr/>
          </p:nvSpPr>
          <p:spPr>
            <a:xfrm>
              <a:off x="2914725" y="1259650"/>
              <a:ext cx="120825" cy="93650"/>
            </a:xfrm>
            <a:custGeom>
              <a:avLst/>
              <a:gdLst/>
              <a:ahLst/>
              <a:cxnLst/>
              <a:rect l="l" t="t" r="r" b="b"/>
              <a:pathLst>
                <a:path w="4833" h="3746" extrusionOk="0">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3;p64">
              <a:extLst>
                <a:ext uri="{FF2B5EF4-FFF2-40B4-BE49-F238E27FC236}">
                  <a16:creationId xmlns:a16="http://schemas.microsoft.com/office/drawing/2014/main" id="{9EA8174E-BA00-BF99-40DD-A8E37F68C5C8}"/>
                </a:ext>
              </a:extLst>
            </p:cNvPr>
            <p:cNvSpPr/>
            <p:nvPr/>
          </p:nvSpPr>
          <p:spPr>
            <a:xfrm>
              <a:off x="2866575" y="1219300"/>
              <a:ext cx="166375" cy="51275"/>
            </a:xfrm>
            <a:custGeom>
              <a:avLst/>
              <a:gdLst/>
              <a:ahLst/>
              <a:cxnLst/>
              <a:rect l="l" t="t" r="r" b="b"/>
              <a:pathLst>
                <a:path w="6655" h="2051" extrusionOk="0">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4;p64">
              <a:extLst>
                <a:ext uri="{FF2B5EF4-FFF2-40B4-BE49-F238E27FC236}">
                  <a16:creationId xmlns:a16="http://schemas.microsoft.com/office/drawing/2014/main" id="{EF0044F8-4C41-3C6F-06D1-910E9CE35B54}"/>
                </a:ext>
              </a:extLst>
            </p:cNvPr>
            <p:cNvSpPr/>
            <p:nvPr/>
          </p:nvSpPr>
          <p:spPr>
            <a:xfrm>
              <a:off x="3176100" y="1258250"/>
              <a:ext cx="130275" cy="393400"/>
            </a:xfrm>
            <a:custGeom>
              <a:avLst/>
              <a:gdLst/>
              <a:ahLst/>
              <a:cxnLst/>
              <a:rect l="l" t="t" r="r" b="b"/>
              <a:pathLst>
                <a:path w="5211" h="15736" extrusionOk="0">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35;p64">
              <a:extLst>
                <a:ext uri="{FF2B5EF4-FFF2-40B4-BE49-F238E27FC236}">
                  <a16:creationId xmlns:a16="http://schemas.microsoft.com/office/drawing/2014/main" id="{A99AAFAA-5AEC-5F8B-D966-B39C13927D56}"/>
                </a:ext>
              </a:extLst>
            </p:cNvPr>
            <p:cNvSpPr/>
            <p:nvPr/>
          </p:nvSpPr>
          <p:spPr>
            <a:xfrm>
              <a:off x="3014875" y="1685150"/>
              <a:ext cx="241200" cy="126675"/>
            </a:xfrm>
            <a:custGeom>
              <a:avLst/>
              <a:gdLst/>
              <a:ahLst/>
              <a:cxnLst/>
              <a:rect l="l" t="t" r="r" b="b"/>
              <a:pathLst>
                <a:path w="9648" h="5067" extrusionOk="0">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36;p64">
              <a:extLst>
                <a:ext uri="{FF2B5EF4-FFF2-40B4-BE49-F238E27FC236}">
                  <a16:creationId xmlns:a16="http://schemas.microsoft.com/office/drawing/2014/main" id="{4FADF553-035F-E5C7-B077-F23E38E8C698}"/>
                </a:ext>
              </a:extLst>
            </p:cNvPr>
            <p:cNvSpPr/>
            <p:nvPr/>
          </p:nvSpPr>
          <p:spPr>
            <a:xfrm>
              <a:off x="2772425" y="2046275"/>
              <a:ext cx="412725" cy="226125"/>
            </a:xfrm>
            <a:custGeom>
              <a:avLst/>
              <a:gdLst/>
              <a:ahLst/>
              <a:cxnLst/>
              <a:rect l="l" t="t" r="r" b="b"/>
              <a:pathLst>
                <a:path w="16509" h="9045" extrusionOk="0">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37;p64">
              <a:extLst>
                <a:ext uri="{FF2B5EF4-FFF2-40B4-BE49-F238E27FC236}">
                  <a16:creationId xmlns:a16="http://schemas.microsoft.com/office/drawing/2014/main" id="{F1BEE582-2D46-37FB-ADC6-55CD0BF6A350}"/>
                </a:ext>
              </a:extLst>
            </p:cNvPr>
            <p:cNvSpPr/>
            <p:nvPr/>
          </p:nvSpPr>
          <p:spPr>
            <a:xfrm>
              <a:off x="2223000" y="577300"/>
              <a:ext cx="1324550" cy="755975"/>
            </a:xfrm>
            <a:custGeom>
              <a:avLst/>
              <a:gdLst/>
              <a:ahLst/>
              <a:cxnLst/>
              <a:rect l="l" t="t" r="r" b="b"/>
              <a:pathLst>
                <a:path w="52982" h="30239" extrusionOk="0">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38;p64">
              <a:extLst>
                <a:ext uri="{FF2B5EF4-FFF2-40B4-BE49-F238E27FC236}">
                  <a16:creationId xmlns:a16="http://schemas.microsoft.com/office/drawing/2014/main" id="{7BADB339-76A1-F77D-7F27-3657BA9EC474}"/>
                </a:ext>
              </a:extLst>
            </p:cNvPr>
            <p:cNvSpPr/>
            <p:nvPr/>
          </p:nvSpPr>
          <p:spPr>
            <a:xfrm>
              <a:off x="2152325" y="1212950"/>
              <a:ext cx="225475" cy="337275"/>
            </a:xfrm>
            <a:custGeom>
              <a:avLst/>
              <a:gdLst/>
              <a:ahLst/>
              <a:cxnLst/>
              <a:rect l="l" t="t" r="r" b="b"/>
              <a:pathLst>
                <a:path w="9019" h="13491" extrusionOk="0">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39;p64">
              <a:extLst>
                <a:ext uri="{FF2B5EF4-FFF2-40B4-BE49-F238E27FC236}">
                  <a16:creationId xmlns:a16="http://schemas.microsoft.com/office/drawing/2014/main" id="{D81A37CE-1570-4E6A-5BAC-CD1EE1F3095E}"/>
                </a:ext>
              </a:extLst>
            </p:cNvPr>
            <p:cNvSpPr/>
            <p:nvPr/>
          </p:nvSpPr>
          <p:spPr>
            <a:xfrm>
              <a:off x="2211400" y="1282775"/>
              <a:ext cx="98050" cy="193000"/>
            </a:xfrm>
            <a:custGeom>
              <a:avLst/>
              <a:gdLst/>
              <a:ahLst/>
              <a:cxnLst/>
              <a:rect l="l" t="t" r="r" b="b"/>
              <a:pathLst>
                <a:path w="3922" h="7720" extrusionOk="0">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40;p64">
              <a:extLst>
                <a:ext uri="{FF2B5EF4-FFF2-40B4-BE49-F238E27FC236}">
                  <a16:creationId xmlns:a16="http://schemas.microsoft.com/office/drawing/2014/main" id="{B4E98AF0-C253-62F6-68BA-7122E8D34EAA}"/>
                </a:ext>
              </a:extLst>
            </p:cNvPr>
            <p:cNvSpPr/>
            <p:nvPr/>
          </p:nvSpPr>
          <p:spPr>
            <a:xfrm>
              <a:off x="2265575" y="532850"/>
              <a:ext cx="139300" cy="56275"/>
            </a:xfrm>
            <a:custGeom>
              <a:avLst/>
              <a:gdLst/>
              <a:ahLst/>
              <a:cxnLst/>
              <a:rect l="l" t="t" r="r" b="b"/>
              <a:pathLst>
                <a:path w="5572" h="2251" extrusionOk="0">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41;p64">
              <a:extLst>
                <a:ext uri="{FF2B5EF4-FFF2-40B4-BE49-F238E27FC236}">
                  <a16:creationId xmlns:a16="http://schemas.microsoft.com/office/drawing/2014/main" id="{135B1FC1-F040-6D6B-B3A6-56887A1D02AD}"/>
                </a:ext>
              </a:extLst>
            </p:cNvPr>
            <p:cNvSpPr/>
            <p:nvPr/>
          </p:nvSpPr>
          <p:spPr>
            <a:xfrm>
              <a:off x="2386800" y="407075"/>
              <a:ext cx="50325" cy="197325"/>
            </a:xfrm>
            <a:custGeom>
              <a:avLst/>
              <a:gdLst/>
              <a:ahLst/>
              <a:cxnLst/>
              <a:rect l="l" t="t" r="r" b="b"/>
              <a:pathLst>
                <a:path w="2013" h="7893" extrusionOk="0">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42;p64">
              <a:extLst>
                <a:ext uri="{FF2B5EF4-FFF2-40B4-BE49-F238E27FC236}">
                  <a16:creationId xmlns:a16="http://schemas.microsoft.com/office/drawing/2014/main" id="{29556D0C-2108-26BC-AF26-96214F1D3FDF}"/>
                </a:ext>
              </a:extLst>
            </p:cNvPr>
            <p:cNvSpPr/>
            <p:nvPr/>
          </p:nvSpPr>
          <p:spPr>
            <a:xfrm>
              <a:off x="3301200" y="1121075"/>
              <a:ext cx="201200" cy="33800"/>
            </a:xfrm>
            <a:custGeom>
              <a:avLst/>
              <a:gdLst/>
              <a:ahLst/>
              <a:cxnLst/>
              <a:rect l="l" t="t" r="r" b="b"/>
              <a:pathLst>
                <a:path w="8048" h="1352" extrusionOk="0">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3;p64">
              <a:extLst>
                <a:ext uri="{FF2B5EF4-FFF2-40B4-BE49-F238E27FC236}">
                  <a16:creationId xmlns:a16="http://schemas.microsoft.com/office/drawing/2014/main" id="{76F74229-E37D-2361-7498-8F2FC6359A04}"/>
                </a:ext>
              </a:extLst>
            </p:cNvPr>
            <p:cNvSpPr/>
            <p:nvPr/>
          </p:nvSpPr>
          <p:spPr>
            <a:xfrm>
              <a:off x="2811100" y="1074650"/>
              <a:ext cx="201225" cy="33800"/>
            </a:xfrm>
            <a:custGeom>
              <a:avLst/>
              <a:gdLst/>
              <a:ahLst/>
              <a:cxnLst/>
              <a:rect l="l" t="t" r="r" b="b"/>
              <a:pathLst>
                <a:path w="8049" h="1352" extrusionOk="0">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44;p64">
              <a:extLst>
                <a:ext uri="{FF2B5EF4-FFF2-40B4-BE49-F238E27FC236}">
                  <a16:creationId xmlns:a16="http://schemas.microsoft.com/office/drawing/2014/main" id="{0D2198E4-9E3C-BA80-8D4C-A912EB240822}"/>
                </a:ext>
              </a:extLst>
            </p:cNvPr>
            <p:cNvSpPr/>
            <p:nvPr/>
          </p:nvSpPr>
          <p:spPr>
            <a:xfrm>
              <a:off x="3259925" y="1180875"/>
              <a:ext cx="392075" cy="316475"/>
            </a:xfrm>
            <a:custGeom>
              <a:avLst/>
              <a:gdLst/>
              <a:ahLst/>
              <a:cxnLst/>
              <a:rect l="l" t="t" r="r" b="b"/>
              <a:pathLst>
                <a:path w="15683" h="12659" extrusionOk="0">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45;p64">
              <a:extLst>
                <a:ext uri="{FF2B5EF4-FFF2-40B4-BE49-F238E27FC236}">
                  <a16:creationId xmlns:a16="http://schemas.microsoft.com/office/drawing/2014/main" id="{99FA75FD-65EB-34D7-C26B-E78A2D47C3F3}"/>
                </a:ext>
              </a:extLst>
            </p:cNvPr>
            <p:cNvSpPr/>
            <p:nvPr/>
          </p:nvSpPr>
          <p:spPr>
            <a:xfrm>
              <a:off x="2745325" y="1170575"/>
              <a:ext cx="392100" cy="316325"/>
            </a:xfrm>
            <a:custGeom>
              <a:avLst/>
              <a:gdLst/>
              <a:ahLst/>
              <a:cxnLst/>
              <a:rect l="l" t="t" r="r" b="b"/>
              <a:pathLst>
                <a:path w="15684" h="12653" extrusionOk="0">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46;p64">
              <a:extLst>
                <a:ext uri="{FF2B5EF4-FFF2-40B4-BE49-F238E27FC236}">
                  <a16:creationId xmlns:a16="http://schemas.microsoft.com/office/drawing/2014/main" id="{965B6E14-D2E1-1DA8-BC46-2947CD4DA61F}"/>
                </a:ext>
              </a:extLst>
            </p:cNvPr>
            <p:cNvSpPr/>
            <p:nvPr/>
          </p:nvSpPr>
          <p:spPr>
            <a:xfrm>
              <a:off x="3124500" y="1196350"/>
              <a:ext cx="144475" cy="10350"/>
            </a:xfrm>
            <a:custGeom>
              <a:avLst/>
              <a:gdLst/>
              <a:ahLst/>
              <a:cxnLst/>
              <a:rect l="l" t="t" r="r" b="b"/>
              <a:pathLst>
                <a:path w="5779" h="414" extrusionOk="0">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47;p64">
              <a:extLst>
                <a:ext uri="{FF2B5EF4-FFF2-40B4-BE49-F238E27FC236}">
                  <a16:creationId xmlns:a16="http://schemas.microsoft.com/office/drawing/2014/main" id="{CCB6919A-C67F-89DD-E86E-625387670BE9}"/>
                </a:ext>
              </a:extLst>
            </p:cNvPr>
            <p:cNvSpPr/>
            <p:nvPr/>
          </p:nvSpPr>
          <p:spPr>
            <a:xfrm>
              <a:off x="2349400" y="1197650"/>
              <a:ext cx="401125" cy="11625"/>
            </a:xfrm>
            <a:custGeom>
              <a:avLst/>
              <a:gdLst/>
              <a:ahLst/>
              <a:cxnLst/>
              <a:rect l="l" t="t" r="r" b="b"/>
              <a:pathLst>
                <a:path w="16045" h="465" extrusionOk="0">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48;p64">
              <a:extLst>
                <a:ext uri="{FF2B5EF4-FFF2-40B4-BE49-F238E27FC236}">
                  <a16:creationId xmlns:a16="http://schemas.microsoft.com/office/drawing/2014/main" id="{A27C2DB2-60F7-8FFB-0B3E-7F19CB924EFB}"/>
                </a:ext>
              </a:extLst>
            </p:cNvPr>
            <p:cNvSpPr/>
            <p:nvPr/>
          </p:nvSpPr>
          <p:spPr>
            <a:xfrm>
              <a:off x="2649900" y="3651950"/>
              <a:ext cx="4503625" cy="1799150"/>
            </a:xfrm>
            <a:custGeom>
              <a:avLst/>
              <a:gdLst/>
              <a:ahLst/>
              <a:cxnLst/>
              <a:rect l="l" t="t" r="r" b="b"/>
              <a:pathLst>
                <a:path w="180145" h="71966" extrusionOk="0">
                  <a:moveTo>
                    <a:pt x="78053" y="0"/>
                  </a:moveTo>
                  <a:lnTo>
                    <a:pt x="50195" y="68870"/>
                  </a:lnTo>
                  <a:lnTo>
                    <a:pt x="0" y="68870"/>
                  </a:lnTo>
                  <a:lnTo>
                    <a:pt x="0" y="71965"/>
                  </a:lnTo>
                  <a:lnTo>
                    <a:pt x="149553" y="71965"/>
                  </a:lnTo>
                  <a:lnTo>
                    <a:pt x="18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9;p64">
              <a:extLst>
                <a:ext uri="{FF2B5EF4-FFF2-40B4-BE49-F238E27FC236}">
                  <a16:creationId xmlns:a16="http://schemas.microsoft.com/office/drawing/2014/main" id="{1D3C89AA-2826-A5EB-1EDD-F483FD04FB95}"/>
                </a:ext>
              </a:extLst>
            </p:cNvPr>
            <p:cNvSpPr/>
            <p:nvPr/>
          </p:nvSpPr>
          <p:spPr>
            <a:xfrm>
              <a:off x="5403400" y="4473500"/>
              <a:ext cx="287625" cy="321125"/>
            </a:xfrm>
            <a:custGeom>
              <a:avLst/>
              <a:gdLst/>
              <a:ahLst/>
              <a:cxnLst/>
              <a:rect l="l" t="t" r="r" b="b"/>
              <a:pathLst>
                <a:path w="11505" h="12845" extrusionOk="0">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3151944"/>
      </p:ext>
    </p:extLst>
  </p:cSld>
  <p:clrMapOvr>
    <a:masterClrMapping/>
  </p:clrMapOvr>
  <mc:AlternateContent xmlns:mc="http://schemas.openxmlformats.org/markup-compatibility/2006" xmlns:p14="http://schemas.microsoft.com/office/powerpoint/2010/main">
    <mc:Choice Requires="p14">
      <p:transition spd="slow" p14:dur="2000" advTm="50870"/>
    </mc:Choice>
    <mc:Fallback xmlns="">
      <p:transition spd="slow" advTm="508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CB71-B54D-3F56-FAFD-F9386202718D}"/>
              </a:ext>
            </a:extLst>
          </p:cNvPr>
          <p:cNvSpPr>
            <a:spLocks noGrp="1"/>
          </p:cNvSpPr>
          <p:nvPr>
            <p:ph type="title"/>
          </p:nvPr>
        </p:nvSpPr>
        <p:spPr>
          <a:xfrm>
            <a:off x="1777112" y="350289"/>
            <a:ext cx="6213230" cy="682745"/>
          </a:xfrm>
        </p:spPr>
        <p:txBody>
          <a:bodyPr/>
          <a:lstStyle/>
          <a:p>
            <a:pPr algn="l"/>
            <a:r>
              <a:rPr lang="en-IN" sz="2800" b="1" dirty="0">
                <a:latin typeface="Times New Roman" panose="02020603050405020304" pitchFamily="18" charset="0"/>
                <a:cs typeface="Times New Roman" panose="02020603050405020304" pitchFamily="18" charset="0"/>
              </a:rPr>
              <a:t>Summary of my Findings</a:t>
            </a:r>
          </a:p>
        </p:txBody>
      </p:sp>
      <p:pic>
        <p:nvPicPr>
          <p:cNvPr id="4" name="Picture 3">
            <a:extLst>
              <a:ext uri="{FF2B5EF4-FFF2-40B4-BE49-F238E27FC236}">
                <a16:creationId xmlns:a16="http://schemas.microsoft.com/office/drawing/2014/main" id="{C0770B67-5A94-94A9-66E9-32418CA9044C}"/>
              </a:ext>
            </a:extLst>
          </p:cNvPr>
          <p:cNvPicPr>
            <a:picLocks noGrp="1" noRot="1" noChangeAspect="1" noMove="1" noResize="1" noEditPoints="1" noAdjustHandles="1" noChangeArrowheads="1" noChangeShapeType="1" noCrop="1"/>
          </p:cNvPicPr>
          <p:nvPr/>
        </p:nvPicPr>
        <p:blipFill>
          <a:blip r:embed="rId2"/>
          <a:stretch>
            <a:fillRect/>
          </a:stretch>
        </p:blipFill>
        <p:spPr>
          <a:xfrm>
            <a:off x="462148" y="268228"/>
            <a:ext cx="1158149" cy="846868"/>
          </a:xfrm>
          <a:prstGeom prst="rect">
            <a:avLst/>
          </a:prstGeom>
        </p:spPr>
      </p:pic>
      <p:sp>
        <p:nvSpPr>
          <p:cNvPr id="5" name="Text Placeholder 2">
            <a:extLst>
              <a:ext uri="{FF2B5EF4-FFF2-40B4-BE49-F238E27FC236}">
                <a16:creationId xmlns:a16="http://schemas.microsoft.com/office/drawing/2014/main" id="{BBFEB48C-835F-5C17-DD6F-BE09078E0F65}"/>
              </a:ext>
            </a:extLst>
          </p:cNvPr>
          <p:cNvSpPr txBox="1">
            <a:spLocks/>
          </p:cNvSpPr>
          <p:nvPr/>
        </p:nvSpPr>
        <p:spPr>
          <a:xfrm>
            <a:off x="312566" y="631786"/>
            <a:ext cx="6330689" cy="34809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algn="just">
              <a:lnSpc>
                <a:spcPct val="107000"/>
              </a:lnSpc>
              <a:spcBef>
                <a:spcPts val="0"/>
              </a:spcBef>
              <a:spcAft>
                <a:spcPts val="800"/>
              </a:spcAft>
              <a:buFont typeface="Wingdings" panose="05000000000000000000" pitchFamily="2" charset="2"/>
              <a:buChar char="Ø"/>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The passenger traffic numbers at SFO have been increasing steadily over the years, with some fluctuations and seasonal patterns. Anomalies were identified in 2008,2013,and 2020 which were likely influenced by economic factors and pandemic.</a:t>
            </a:r>
          </a:p>
          <a:p>
            <a:pPr marL="0" marR="0" algn="just">
              <a:lnSpc>
                <a:spcPct val="107000"/>
              </a:lnSpc>
              <a:spcBef>
                <a:spcPts val="0"/>
              </a:spcBef>
              <a:spcAft>
                <a:spcPts val="800"/>
              </a:spcAft>
              <a:buFont typeface="Wingdings" panose="05000000000000000000" pitchFamily="2" charset="2"/>
              <a:buChar char="Ø"/>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United Airlines and Alaska Airlines have consistently had the highest market share at SFO, but some airlines, such as American Airlines and Delta Air Lines, have experienced fluctuations in their market share over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time.Low</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-cost carriers such as Southwest Airlines and JetBlue Airways have also gained market share in recent years.</a:t>
            </a:r>
          </a:p>
          <a:p>
            <a:pPr marL="0" marR="0" algn="just">
              <a:lnSpc>
                <a:spcPct val="107000"/>
              </a:lnSpc>
              <a:spcBef>
                <a:spcPts val="0"/>
              </a:spcBef>
              <a:spcAft>
                <a:spcPts val="800"/>
              </a:spcAft>
              <a:buFont typeface="Wingdings" panose="05000000000000000000" pitchFamily="2" charset="2"/>
              <a:buChar char="Ø"/>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There are distinct seasonal patterns in passenger traffic at SFO for both domestic and international flights. For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domestie</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tughts</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the busiest months are typically July and August, while for international flights, the busiest. months are typically June and July. The analysis also indicates that seasonal patterns are more pronounced for international flights compared to domestic flights.</a:t>
            </a:r>
            <a:endParaRPr lang="en-US" sz="1200" b="1" kern="100" dirty="0">
              <a:solidFill>
                <a:schemeClr val="accent6">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8659759-9C9D-0B69-348F-EE63A3568C6A}"/>
              </a:ext>
            </a:extLst>
          </p:cNvPr>
          <p:cNvPicPr>
            <a:picLocks noChangeAspect="1"/>
          </p:cNvPicPr>
          <p:nvPr/>
        </p:nvPicPr>
        <p:blipFill>
          <a:blip r:embed="rId3"/>
          <a:stretch>
            <a:fillRect/>
          </a:stretch>
        </p:blipFill>
        <p:spPr>
          <a:xfrm>
            <a:off x="6733309" y="1314531"/>
            <a:ext cx="2348346" cy="3364730"/>
          </a:xfrm>
          <a:prstGeom prst="rect">
            <a:avLst/>
          </a:prstGeom>
        </p:spPr>
      </p:pic>
    </p:spTree>
    <p:extLst>
      <p:ext uri="{BB962C8B-B14F-4D97-AF65-F5344CB8AC3E}">
        <p14:creationId xmlns:p14="http://schemas.microsoft.com/office/powerpoint/2010/main" val="348809587"/>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D288A6-B46C-9609-2164-37EFACE1E5CD}"/>
              </a:ext>
            </a:extLst>
          </p:cNvPr>
          <p:cNvSpPr>
            <a:spLocks noGrp="1"/>
          </p:cNvSpPr>
          <p:nvPr>
            <p:ph type="body" idx="1"/>
          </p:nvPr>
        </p:nvSpPr>
        <p:spPr>
          <a:xfrm>
            <a:off x="96810" y="1063316"/>
            <a:ext cx="8721123" cy="3567374"/>
          </a:xfrm>
        </p:spPr>
        <p:txBody>
          <a:bodyPr/>
          <a:lstStyle/>
          <a:p>
            <a:pPr algn="l">
              <a:lnSpc>
                <a:spcPct val="150000"/>
              </a:lnSpc>
              <a:buFont typeface="Wingdings" panose="05000000000000000000" pitchFamily="2" charset="2"/>
              <a:buChar char="Ø"/>
            </a:pPr>
            <a:r>
              <a:rPr lang="en-US" b="1" i="0" dirty="0">
                <a:solidFill>
                  <a:schemeClr val="bg2"/>
                </a:solidFill>
                <a:effectLst/>
                <a:latin typeface="Times New Roman" panose="02020603050405020304" pitchFamily="18" charset="0"/>
                <a:cs typeface="Times New Roman" panose="02020603050405020304" pitchFamily="18" charset="0"/>
              </a:rPr>
              <a:t>In this project, we analyzed a dataset of air traffic passenger statistics at San Francisco International Airport (SFO) to answer several research </a:t>
            </a:r>
            <a:r>
              <a:rPr lang="en-US" b="1" i="0" dirty="0" err="1">
                <a:solidFill>
                  <a:schemeClr val="bg2"/>
                </a:solidFill>
                <a:effectLst/>
                <a:latin typeface="Times New Roman" panose="02020603050405020304" pitchFamily="18" charset="0"/>
                <a:cs typeface="Times New Roman" panose="02020603050405020304" pitchFamily="18" charset="0"/>
              </a:rPr>
              <a:t>questions.Through</a:t>
            </a:r>
            <a:r>
              <a:rPr lang="en-US" b="1" i="0" dirty="0">
                <a:solidFill>
                  <a:schemeClr val="bg2"/>
                </a:solidFill>
                <a:effectLst/>
                <a:latin typeface="Times New Roman" panose="02020603050405020304" pitchFamily="18" charset="0"/>
                <a:cs typeface="Times New Roman" panose="02020603050405020304" pitchFamily="18" charset="0"/>
              </a:rPr>
              <a:t> our analysis, we learned several valuable lessons:</a:t>
            </a:r>
          </a:p>
          <a:p>
            <a:pPr marL="387350" indent="-228600" algn="l">
              <a:lnSpc>
                <a:spcPct val="150000"/>
              </a:lnSpc>
              <a:buAutoNum type="arabicPeriod"/>
            </a:pPr>
            <a:r>
              <a:rPr lang="en-US" b="0" i="0" dirty="0">
                <a:solidFill>
                  <a:schemeClr val="bg2"/>
                </a:solidFill>
                <a:effectLst/>
                <a:latin typeface="Times New Roman" panose="02020603050405020304" pitchFamily="18" charset="0"/>
                <a:cs typeface="Times New Roman" panose="02020603050405020304" pitchFamily="18" charset="0"/>
              </a:rPr>
              <a:t>Data cleaning and preprocessing are essential steps in any data analysis </a:t>
            </a:r>
            <a:r>
              <a:rPr lang="en-US" b="0" i="0" dirty="0" err="1">
                <a:solidFill>
                  <a:schemeClr val="bg2"/>
                </a:solidFill>
                <a:effectLst/>
                <a:latin typeface="Times New Roman" panose="02020603050405020304" pitchFamily="18" charset="0"/>
                <a:cs typeface="Times New Roman" panose="02020603050405020304" pitchFamily="18" charset="0"/>
              </a:rPr>
              <a:t>project.Our</a:t>
            </a:r>
            <a:r>
              <a:rPr lang="en-US" b="0" i="0" dirty="0">
                <a:solidFill>
                  <a:schemeClr val="bg2"/>
                </a:solidFill>
                <a:effectLst/>
                <a:latin typeface="Times New Roman" panose="02020603050405020304" pitchFamily="18" charset="0"/>
                <a:cs typeface="Times New Roman" panose="02020603050405020304" pitchFamily="18" charset="0"/>
              </a:rPr>
              <a:t> dataset contained missing values, inconsistent formatting. and outliers, which required careful handling to ensure accurate analysis.</a:t>
            </a:r>
          </a:p>
          <a:p>
            <a:pPr marL="387350" indent="-228600" algn="l">
              <a:lnSpc>
                <a:spcPct val="150000"/>
              </a:lnSpc>
              <a:buAutoNum type="arabicPeriod"/>
            </a:pPr>
            <a:r>
              <a:rPr lang="en-US" b="0" i="0" dirty="0">
                <a:solidFill>
                  <a:schemeClr val="bg2"/>
                </a:solidFill>
                <a:effectLst/>
                <a:latin typeface="Times New Roman" panose="02020603050405020304" pitchFamily="18" charset="0"/>
                <a:cs typeface="Times New Roman" panose="02020603050405020304" pitchFamily="18" charset="0"/>
              </a:rPr>
              <a:t>Time series analysis can be a powerful tool for identifying trends and patterns in data over time. We used several techniques, including time series decomposition. autocorrelation analysis, and seasonal index calculation, to uncover insights in our data.</a:t>
            </a:r>
          </a:p>
          <a:p>
            <a:pPr marL="387350" indent="-228600" algn="l">
              <a:lnSpc>
                <a:spcPct val="150000"/>
              </a:lnSpc>
              <a:buAutoNum type="arabicPeriod"/>
            </a:pPr>
            <a:r>
              <a:rPr lang="en-US" b="0" i="0" dirty="0">
                <a:solidFill>
                  <a:schemeClr val="bg2"/>
                </a:solidFill>
                <a:effectLst/>
                <a:latin typeface="Times New Roman" panose="02020603050405020304" pitchFamily="18" charset="0"/>
                <a:cs typeface="Times New Roman" panose="02020603050405020304" pitchFamily="18" charset="0"/>
              </a:rPr>
              <a:t>Visualization can be an effective way to communicate complex data insights to stakeholders. We used several visualization techniques, including line charts, bar charts, and box plots, to present our findings in a clear and concise manner.</a:t>
            </a:r>
          </a:p>
          <a:p>
            <a:pPr marL="387350" indent="-228600" algn="l">
              <a:lnSpc>
                <a:spcPct val="150000"/>
              </a:lnSpc>
              <a:buAutoNum type="arabicPeriod"/>
            </a:pPr>
            <a:r>
              <a:rPr lang="en-US" b="0" i="0" dirty="0">
                <a:solidFill>
                  <a:schemeClr val="bg2"/>
                </a:solidFill>
                <a:effectLst/>
                <a:latin typeface="Times New Roman" panose="02020603050405020304" pitchFamily="18" charset="0"/>
                <a:cs typeface="Times New Roman" panose="02020603050405020304" pitchFamily="18" charset="0"/>
              </a:rPr>
              <a:t>Economic factors and external events can have a significant impact on passenger traffic patterns. Our analysis identified anomalies in passenger traffic that could be linked to economic downturns and the COVID-19 pandemic, highlighting the importance of considering external factors when analyzing time series data.</a:t>
            </a:r>
          </a:p>
          <a:p>
            <a:pPr algn="l">
              <a:lnSpc>
                <a:spcPct val="150000"/>
              </a:lnSpc>
              <a:buFont typeface="Wingdings" panose="05000000000000000000" pitchFamily="2" charset="2"/>
              <a:buChar char="Ø"/>
            </a:pPr>
            <a:r>
              <a:rPr lang="en-US" b="1" i="0" dirty="0">
                <a:solidFill>
                  <a:schemeClr val="bg2"/>
                </a:solidFill>
                <a:effectLst/>
                <a:latin typeface="Times New Roman" panose="02020603050405020304" pitchFamily="18" charset="0"/>
                <a:cs typeface="Times New Roman" panose="02020603050405020304" pitchFamily="18" charset="0"/>
              </a:rPr>
              <a:t>Overall, this project demonstrates the value of data analysis and time series techniques in understanding passenger traffic patterns at an airport. It also emphasizes the importance of careful data cleaning and visualization in effectively communicating insights to stakeholders.</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EB953B34-1B5F-7CBA-FEFC-B8DE9FE31CBA}"/>
              </a:ext>
            </a:extLst>
          </p:cNvPr>
          <p:cNvSpPr>
            <a:spLocks noGrp="1"/>
          </p:cNvSpPr>
          <p:nvPr>
            <p:ph type="title"/>
          </p:nvPr>
        </p:nvSpPr>
        <p:spPr>
          <a:xfrm>
            <a:off x="-237756" y="408710"/>
            <a:ext cx="7915112" cy="568036"/>
          </a:xfrm>
        </p:spPr>
        <p:txBody>
          <a:bodyPr/>
          <a:lstStyle/>
          <a:p>
            <a:r>
              <a:rPr lang="sv-SE" sz="3200" i="0" dirty="0">
                <a:solidFill>
                  <a:schemeClr val="tx1"/>
                </a:solidFill>
                <a:effectLst/>
                <a:latin typeface="Lilita One" panose="020B0604020202020204" charset="0"/>
                <a:cs typeface="Times New Roman" panose="02020603050405020304" pitchFamily="18" charset="0"/>
              </a:rPr>
              <a:t>LESSONS LEARNED</a:t>
            </a:r>
            <a:endParaRPr lang="en-IN" sz="4000" dirty="0">
              <a:solidFill>
                <a:schemeClr val="tx1"/>
              </a:solidFill>
              <a:latin typeface="Lilita One" panose="020B0604020202020204" charset="0"/>
              <a:cs typeface="Times New Roman" panose="02020603050405020304" pitchFamily="18" charset="0"/>
            </a:endParaRPr>
          </a:p>
        </p:txBody>
      </p:sp>
    </p:spTree>
    <p:extLst>
      <p:ext uri="{BB962C8B-B14F-4D97-AF65-F5344CB8AC3E}">
        <p14:creationId xmlns:p14="http://schemas.microsoft.com/office/powerpoint/2010/main" val="1138565584"/>
      </p:ext>
    </p:extLst>
  </p:cSld>
  <p:clrMapOvr>
    <a:masterClrMapping/>
  </p:clrMapOvr>
  <mc:AlternateContent xmlns:mc="http://schemas.openxmlformats.org/markup-compatibility/2006" xmlns:p14="http://schemas.microsoft.com/office/powerpoint/2010/main">
    <mc:Choice Requires="p14">
      <p:transition spd="slow" p14:dur="2000" advTm="95398"/>
    </mc:Choice>
    <mc:Fallback xmlns="">
      <p:transition spd="slow" advTm="9539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10"/>
        <p:cNvGrpSpPr/>
        <p:nvPr/>
      </p:nvGrpSpPr>
      <p:grpSpPr>
        <a:xfrm>
          <a:off x="0" y="0"/>
          <a:ext cx="0" cy="0"/>
          <a:chOff x="0" y="0"/>
          <a:chExt cx="0" cy="0"/>
        </a:xfrm>
      </p:grpSpPr>
      <p:sp>
        <p:nvSpPr>
          <p:cNvPr id="3311" name="Google Shape;3311;p75"/>
          <p:cNvSpPr txBox="1">
            <a:spLocks noGrp="1"/>
          </p:cNvSpPr>
          <p:nvPr>
            <p:ph type="title"/>
          </p:nvPr>
        </p:nvSpPr>
        <p:spPr>
          <a:xfrm>
            <a:off x="4572000" y="541350"/>
            <a:ext cx="3852000" cy="40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5513</TotalTime>
  <Words>1081</Words>
  <Application>Microsoft Office PowerPoint</Application>
  <PresentationFormat>On-screen Show (16:9)</PresentationFormat>
  <Paragraphs>34</Paragraphs>
  <Slides>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Wingdings</vt:lpstr>
      <vt:lpstr>Lilita One</vt:lpstr>
      <vt:lpstr>Times New Roman</vt:lpstr>
      <vt:lpstr>Arial</vt:lpstr>
      <vt:lpstr>Josefin Sans</vt:lpstr>
      <vt:lpstr>Calibri</vt:lpstr>
      <vt:lpstr>Project research</vt:lpstr>
      <vt:lpstr>Project research</vt:lpstr>
      <vt:lpstr> Analytics : Big Data to information</vt:lpstr>
      <vt:lpstr>Why this Data Set ?</vt:lpstr>
      <vt:lpstr>Description of my Research Questions</vt:lpstr>
      <vt:lpstr>Summary of my Methods</vt:lpstr>
      <vt:lpstr>Summary of my Findings</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ML</dc:title>
  <cp:lastModifiedBy>VRISHIN REDDY MINKURI</cp:lastModifiedBy>
  <cp:revision>69</cp:revision>
  <dcterms:modified xsi:type="dcterms:W3CDTF">2025-01-29T18:57:51Z</dcterms:modified>
</cp:coreProperties>
</file>