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d67db36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d67db36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d67db36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d67db36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d67db36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d67db36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d67db36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d67db36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d67db36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d67db36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d67db36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d67db36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19e05a0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19e05a0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d67db36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d67db36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834975" y="974475"/>
            <a:ext cx="7875900" cy="23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StreetSmart 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 </a:t>
            </a:r>
            <a:r>
              <a:rPr b="1" lang="en" sz="3000"/>
              <a:t>by team BruhMoment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238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a well known fact that garbage and related(potholes,open sewers) problems are a huge nuisance but there exists no correct measures to analyse these situations and approach them in a suitable manner. There is no proper Data measure to correctly assess these situations.Likewise,there is no ability to know the intensity of these different types of garbages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407" y="3011144"/>
            <a:ext cx="4181175" cy="19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tackle the problem	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Giving the users a proper platform to upload the database of these known but non </a:t>
            </a:r>
            <a:r>
              <a:rPr lang="en"/>
              <a:t>manageable</a:t>
            </a:r>
            <a:r>
              <a:rPr lang="en"/>
              <a:t>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data from the users will be presented in form of a HEATMAP which allows to see the INTENSITY and PRIORITY of the garbage(or others) situation.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350" y="3009313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Garbage areas near Kashmere Gate region on basis of Garbage Intensity and People response</a:t>
            </a:r>
            <a:endParaRPr sz="24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050" y="1227450"/>
            <a:ext cx="6801077" cy="3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HEATMAP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1)Constant Real time updates of different types of problems like Potholes,Garbage Dumps,Open Sewers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2)Intensity of each type of problem is depicted by the intensity of the HEATMAPs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3)Allows people/organizations to monitor the problems by seeing the total duration the problems have existed and take appropriate action on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4)Prioritize the different type of problems by graphical means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can detect?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1)GARBAGE DUMPS:Uses Location based image capture and Machine learning algorithm to determine intensity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2)POTHOLES: Requires hardware combination of accelerometer and gyroscope.Computer Vision can also be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3)OPEN SEWERS(FUTURE SCOPE)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	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1)MACHINE LEARNING ALGORITHMS: Used to </a:t>
            </a:r>
            <a:r>
              <a:rPr lang="en"/>
              <a:t>identify</a:t>
            </a:r>
            <a:r>
              <a:rPr lang="en"/>
              <a:t> the different types of Garbage Intensities.CNN used to differ between different types of Garbage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2)REWARD SYSTEM:Used to encourage users to participate more and fill the heatmap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3)Route Tracking:Allows the authorities to properly track high priority zones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4)Data from each location </a:t>
            </a:r>
            <a:r>
              <a:rPr lang="en"/>
              <a:t>available</a:t>
            </a:r>
            <a:r>
              <a:rPr lang="en"/>
              <a:t> to the users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SYSTEM	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reward system will enforce people to click more photos of actual garbage sites by providing them points for a particular number of pictures.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Later they can cash in their points for actual money 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Technological Stack	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2)Google 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3)Firebase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2)TensorFlow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3)Android 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4)JavaScript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750" y="1144125"/>
            <a:ext cx="35443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