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 name="TextBox 2">
            <a:extLst>
              <a:ext uri="{FF2B5EF4-FFF2-40B4-BE49-F238E27FC236}">
                <a16:creationId xmlns:a16="http://schemas.microsoft.com/office/drawing/2014/main" id="{D51DD980-C674-4F57-A9AA-057D5E681A4E}"/>
              </a:ext>
            </a:extLst>
          </p:cNvPr>
          <p:cNvSpPr txBox="1"/>
          <p:nvPr/>
        </p:nvSpPr>
        <p:spPr>
          <a:xfrm>
            <a:off x="1348383" y="3130927"/>
            <a:ext cx="5414368" cy="1569660"/>
          </a:xfrm>
          <a:prstGeom prst="rect">
            <a:avLst/>
          </a:prstGeom>
          <a:noFill/>
        </p:spPr>
        <p:txBody>
          <a:bodyPr wrap="square" rtlCol="0">
            <a:spAutoFit/>
          </a:bodyPr>
          <a:lstStyle/>
          <a:p>
            <a:pPr algn="l"/>
            <a:r>
              <a:rPr lang="en-US" sz="1600" dirty="0"/>
              <a:t>Name : </a:t>
            </a:r>
            <a:r>
              <a:rPr lang="en-US" sz="1600" dirty="0" err="1"/>
              <a:t>Virushaba</a:t>
            </a:r>
            <a:r>
              <a:rPr lang="en-US" sz="1600" dirty="0"/>
              <a:t> .S.A</a:t>
            </a:r>
          </a:p>
          <a:p>
            <a:pPr algn="l"/>
            <a:r>
              <a:rPr lang="en-US" sz="1600" dirty="0"/>
              <a:t>Register no :122202241</a:t>
            </a:r>
          </a:p>
          <a:p>
            <a:pPr algn="l"/>
            <a:r>
              <a:rPr lang="en-US" sz="1600" dirty="0"/>
              <a:t>Department: </a:t>
            </a:r>
            <a:r>
              <a:rPr lang="en-US" sz="1600" dirty="0" err="1"/>
              <a:t>B.com</a:t>
            </a:r>
            <a:r>
              <a:rPr lang="en-US" sz="1600" dirty="0"/>
              <a:t>  CORPORATE  SECRETARYSHIP  </a:t>
            </a:r>
          </a:p>
          <a:p>
            <a:pPr algn="l"/>
            <a:r>
              <a:rPr lang="en-US" sz="1600" dirty="0"/>
              <a:t>College name : Anna </a:t>
            </a:r>
            <a:r>
              <a:rPr lang="en-US" sz="1600" dirty="0" err="1"/>
              <a:t>Adarsh</a:t>
            </a:r>
            <a:r>
              <a:rPr lang="en-US" sz="1600" dirty="0"/>
              <a:t> College for women </a:t>
            </a:r>
          </a:p>
          <a:p>
            <a:pPr algn="l"/>
            <a:endParaRPr lang="en-US" sz="1600" dirty="0"/>
          </a:p>
          <a:p>
            <a:pPr algn="l"/>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Pavithirah S</cp:lastModifiedBy>
  <cp:revision>1</cp:revision>
  <dcterms:modified xsi:type="dcterms:W3CDTF">2024-09-04T11:06:08Z</dcterms:modified>
</cp:coreProperties>
</file>