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4B29D-38F2-4A3C-A87C-5C8FAFDBFAF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762CC-DC93-475A-9D37-2CAA70AA1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82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 Journey into Generative Adversarial Networks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762CC-DC93-475A-9D37-2CAA70AA11A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1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finelayer/pix2pix-tensorflow" TargetMode="External"/><Relationship Id="rId2" Type="http://schemas.openxmlformats.org/officeDocument/2006/relationships/hyperlink" Target="https://github.com/junyanz/pytorch-CycleGAN-and-pix2pi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Vlabs/SPADE" TargetMode="External"/><Relationship Id="rId4" Type="http://schemas.openxmlformats.org/officeDocument/2006/relationships/hyperlink" Target="https://github.com/junyanz/BicycleGA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8401-6EAB-42FC-DB29-DDAC5D6B1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Söhne"/>
              </a:rPr>
              <a:t>Exploring Conditional GANs for Image-to-Image Translation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0742A-4BE6-404A-A4D2-A85EA3F82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A Journey into Generative Adversarial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08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136D-26F9-8B9A-0435-23035789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58AC-E3AA-BFDB-F8DC-21FF7005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Summarize key points discussed in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Highlight the significance of </a:t>
            </a:r>
            <a:r>
              <a:rPr lang="en-US" b="0" i="0" dirty="0" err="1">
                <a:effectLst/>
                <a:latin typeface="Söhne"/>
              </a:rPr>
              <a:t>cGANs</a:t>
            </a:r>
            <a:r>
              <a:rPr lang="en-US" b="0" i="0" dirty="0">
                <a:effectLst/>
                <a:latin typeface="Söhne"/>
              </a:rPr>
              <a:t> in image-to-image translation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Encourage further exploration and research in this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23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70F9-6FDC-293F-6C91-ADF687E2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3C40-83D0-C683-CA4C-8AD3A59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Provide a list of references to academic papers, tutorials, and GitHub repositories for further reading.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40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0C94-B895-D5BC-212A-5D0B2360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Introduction to GANs: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6037-BEDD-6901-673F-B508259B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Explain the concept of Generative Adversarial Networks (GANs).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Discuss the components: Generator and Discriminator.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Mention their training process through adversarial learning.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6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F529-DDAF-E41B-1504-7AD61E35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Conditional GANs (</a:t>
            </a:r>
            <a:r>
              <a:rPr lang="en-IN" b="1" i="0" dirty="0" err="1">
                <a:effectLst/>
                <a:latin typeface="Söhne"/>
              </a:rPr>
              <a:t>cGANs</a:t>
            </a:r>
            <a:r>
              <a:rPr lang="en-IN" b="1" i="0" dirty="0">
                <a:effectLst/>
                <a:latin typeface="Söhne"/>
              </a:rPr>
              <a:t>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A47D-99CD-8397-6D88-946960920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Introduce Conditional GANs (</a:t>
            </a:r>
            <a:r>
              <a:rPr lang="en-US" b="0" i="0" dirty="0" err="1">
                <a:effectLst/>
                <a:latin typeface="Söhne"/>
              </a:rPr>
              <a:t>cGANs</a:t>
            </a:r>
            <a:r>
              <a:rPr lang="en-US" b="0" i="0" dirty="0">
                <a:effectLst/>
                <a:latin typeface="Söhne"/>
              </a:rPr>
              <a:t>) as an extension of GANs.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Explain how </a:t>
            </a:r>
            <a:r>
              <a:rPr lang="en-US" b="0" i="0" dirty="0" err="1">
                <a:effectLst/>
                <a:latin typeface="Söhne"/>
              </a:rPr>
              <a:t>cGANs</a:t>
            </a:r>
            <a:r>
              <a:rPr lang="en-US" b="0" i="0" dirty="0">
                <a:effectLst/>
                <a:latin typeface="Söhne"/>
              </a:rPr>
              <a:t> introduce conditioning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Mention their application in various tasks, including image-to-image translation.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99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D66E-5583-07DA-7F0D-79BB580E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Image-to-Image</a:t>
            </a: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 Translation: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2D7-E5E9-BA40-A1CF-6AFBDF37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Define image-to-image translation as the task of converting an image from one domain to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 examples of image-to-image translation tasks (day to night, sketch to photo,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Discuss the importance of preserving essential characteristics during translation.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F212-9AEC-2A56-CA2D-5F72CC40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Architecture</a:t>
            </a: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N" b="1" i="0" dirty="0">
                <a:effectLst/>
                <a:latin typeface="Söhne"/>
              </a:rPr>
              <a:t>of </a:t>
            </a:r>
            <a:r>
              <a:rPr lang="en-IN" b="1" i="0" dirty="0" err="1">
                <a:effectLst/>
                <a:latin typeface="Söhne"/>
              </a:rPr>
              <a:t>cGANs</a:t>
            </a:r>
            <a:r>
              <a:rPr lang="en-IN" b="1" i="0" dirty="0"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EB18-73F5-36DC-6D06-119FA46C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Describe the architecture of Conditional GANs.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Explain how both the generator and discriminator are conditioned on additional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 a high-level overview of how </a:t>
            </a:r>
            <a:r>
              <a:rPr lang="en-US" b="0" i="0" dirty="0" err="1">
                <a:effectLst/>
                <a:latin typeface="Söhne"/>
              </a:rPr>
              <a:t>cGANs</a:t>
            </a:r>
            <a:r>
              <a:rPr lang="en-US" b="0" i="0" dirty="0">
                <a:effectLst/>
                <a:latin typeface="Söhne"/>
              </a:rPr>
              <a:t> perform image-to-image translation.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21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3838-3899-931F-B569-93724CD3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Implementation Steps: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D075-B75E-C2BA-8C36-55252653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Discuss the steps involved in implementing </a:t>
            </a:r>
            <a:r>
              <a:rPr lang="en-US" b="0" i="0" dirty="0" err="1">
                <a:effectLst/>
                <a:latin typeface="Söhne"/>
              </a:rPr>
              <a:t>cGANs</a:t>
            </a:r>
            <a:r>
              <a:rPr lang="en-US" b="0" i="0" dirty="0">
                <a:effectLst/>
                <a:latin typeface="Söhne"/>
              </a:rPr>
              <a:t> for image-to-image translation: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 and preprocessing.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architecture selection (e.g., U-Net).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Loss function definition (adversarial loss, cycle-consistency loss).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procedure.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Mention popular frameworks like TensorFlow or </a:t>
            </a:r>
            <a:r>
              <a:rPr lang="en-US" b="0" i="0" dirty="0" err="1">
                <a:effectLst/>
                <a:latin typeface="Söhne"/>
              </a:rPr>
              <a:t>PyTorch</a:t>
            </a:r>
            <a:r>
              <a:rPr lang="en-US" b="0" i="0" dirty="0">
                <a:effectLst/>
                <a:latin typeface="Söhne"/>
              </a:rPr>
              <a:t> for implementation.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11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C727-C982-85A4-30C4-7905E89C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References and Further Reading: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2DDD-14A9-BD63-05D3-6C180E33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 a list of references to academic papers, tutorials, and GitHub repositories for those interested in learning more or replicating the work.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For the full source code, you can refer to open-source implementations available online. Here are some resources where you can find code for </a:t>
            </a:r>
            <a:r>
              <a:rPr lang="en-US" b="0" i="0" dirty="0" err="1">
                <a:effectLst/>
                <a:latin typeface="Söhne"/>
              </a:rPr>
              <a:t>cGAN</a:t>
            </a:r>
            <a:r>
              <a:rPr lang="en-US" b="0" i="0" dirty="0">
                <a:effectLst/>
                <a:latin typeface="Söhne"/>
              </a:rPr>
              <a:t>-based image-to-image translation projects: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PyTorch</a:t>
            </a:r>
            <a:r>
              <a:rPr lang="en-US" b="0" i="0" dirty="0">
                <a:effectLst/>
                <a:latin typeface="Söhne"/>
              </a:rPr>
              <a:t> implementation of </a:t>
            </a:r>
            <a:r>
              <a:rPr lang="en-US" b="0" i="0" dirty="0" err="1">
                <a:effectLst/>
                <a:latin typeface="Söhne"/>
              </a:rPr>
              <a:t>CycleGAN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u="none" strike="noStrike" dirty="0"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TensorFlow implementation of pix2pix: </a:t>
            </a:r>
            <a:r>
              <a:rPr lang="en-US" b="0" i="0" u="none" strike="noStrike" dirty="0"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TensorFlow implementation of </a:t>
            </a:r>
            <a:r>
              <a:rPr lang="en-US" b="0" i="0" dirty="0" err="1">
                <a:effectLst/>
                <a:latin typeface="Söhne"/>
              </a:rPr>
              <a:t>BicycleGAN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u="none" strike="noStrike" dirty="0">
                <a:effectLst/>
                <a:latin typeface="Söh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TensorFlow implementation of SPADE: </a:t>
            </a:r>
            <a:r>
              <a:rPr lang="en-US" b="0" i="0" u="none" strike="noStrike" dirty="0">
                <a:effectLst/>
                <a:latin typeface="Söhn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These repositories contain code for various image-to-image translation tasks using </a:t>
            </a:r>
            <a:r>
              <a:rPr lang="en-US" b="0" i="0" dirty="0" err="1">
                <a:effectLst/>
                <a:latin typeface="Söhne"/>
              </a:rPr>
              <a:t>cGANs</a:t>
            </a:r>
            <a:r>
              <a:rPr lang="en-US" b="0" i="0" dirty="0">
                <a:effectLst/>
                <a:latin typeface="Söhne"/>
              </a:rPr>
              <a:t>. You can explore them to understand the implementation details and adapt them to your specific project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57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273-6207-4BB8-9CA1-2BAB3F1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Results and Evaluation: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AE05-BE01-1D26-44D4-C8F373AA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>
              <a:buFont typeface="+mj-lt"/>
              <a:buAutoNum type="arabicPeriod"/>
            </a:pP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Showcase results of image-to-image translation tasks using </a:t>
            </a:r>
            <a:r>
              <a:rPr lang="en-US" b="0" i="0" dirty="0" err="1">
                <a:effectLst/>
                <a:latin typeface="Söhne"/>
              </a:rPr>
              <a:t>cGANs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Evaluate the quality of generated images using metrics like PSNR or SSIM.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 qualitative comparisons between input and output images.</a:t>
            </a:r>
          </a:p>
        </p:txBody>
      </p:sp>
    </p:spTree>
    <p:extLst>
      <p:ext uri="{BB962C8B-B14F-4D97-AF65-F5344CB8AC3E}">
        <p14:creationId xmlns:p14="http://schemas.microsoft.com/office/powerpoint/2010/main" val="130629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B303-7B00-AE10-D9A8-1AAE86C7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Challenges and Future Directions: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A3FA-F975-8B44-1662-031A8C36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Discuss challenges encountered during implementation (e.g., mode collapse, training instability).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Suggest potential improvements and future research directions in the field of </a:t>
            </a:r>
            <a:r>
              <a:rPr lang="en-US" b="0" i="0" dirty="0" err="1">
                <a:effectLst/>
                <a:latin typeface="Söhne"/>
              </a:rPr>
              <a:t>cGANs</a:t>
            </a:r>
            <a:r>
              <a:rPr lang="en-US" b="0" i="0" dirty="0">
                <a:effectLst/>
                <a:latin typeface="Söhne"/>
              </a:rPr>
              <a:t> and image-to-image translation.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4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457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Söhne</vt:lpstr>
      <vt:lpstr>Parallax</vt:lpstr>
      <vt:lpstr>Exploring Conditional GANs for Image-to-Image Translation</vt:lpstr>
      <vt:lpstr>Introduction to GANs:</vt:lpstr>
      <vt:lpstr>Conditional GANs (cGANs):</vt:lpstr>
      <vt:lpstr>Image-to-Image Translation:</vt:lpstr>
      <vt:lpstr>Architecture of cGANs:</vt:lpstr>
      <vt:lpstr>Implementation Steps:</vt:lpstr>
      <vt:lpstr>References and Further Reading:</vt:lpstr>
      <vt:lpstr>Results and Evaluation:</vt:lpstr>
      <vt:lpstr>Challenges and Future Directions:</vt:lpstr>
      <vt:lpstr>Conclusion: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Conditional GANs for Image-to-Image Translation</dc:title>
  <dc:creator>KP Rahul</dc:creator>
  <cp:lastModifiedBy>KP Rahul</cp:lastModifiedBy>
  <cp:revision>1</cp:revision>
  <dcterms:created xsi:type="dcterms:W3CDTF">2024-04-29T22:06:59Z</dcterms:created>
  <dcterms:modified xsi:type="dcterms:W3CDTF">2024-04-29T22:30:34Z</dcterms:modified>
</cp:coreProperties>
</file>