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Creates a composite of potential matches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Specific to each user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2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2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Creates a composite of potential matches </a:t>
          </a:r>
        </a:p>
      </dsp:txBody>
      <dsp:txXfrm>
        <a:off x="1114199" y="2973040"/>
        <a:ext cx="3600000" cy="720000"/>
      </dsp:txXfrm>
    </dsp:sp>
    <dsp:sp modelId="{543C18BC-1989-44B2-9862-C670C61D3452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Specific to each user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Acquaint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8663" y="4539511"/>
            <a:ext cx="2548225" cy="1139798"/>
          </a:xfrm>
        </p:spPr>
        <p:txBody>
          <a:bodyPr>
            <a:normAutofit/>
          </a:bodyPr>
          <a:lstStyle/>
          <a:p>
            <a:r>
              <a:rPr lang="en-US" dirty="0" err="1"/>
              <a:t>Akshath</a:t>
            </a:r>
            <a:r>
              <a:rPr lang="en-US" dirty="0"/>
              <a:t> anna</a:t>
            </a:r>
          </a:p>
          <a:p>
            <a:r>
              <a:rPr lang="en-US" dirty="0"/>
              <a:t>Hailey 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1EDECB-9F72-402A-B2A1-A6A31DFA6840}"/>
              </a:ext>
            </a:extLst>
          </p:cNvPr>
          <p:cNvSpPr txBox="1"/>
          <p:nvPr/>
        </p:nvSpPr>
        <p:spPr>
          <a:xfrm>
            <a:off x="9040537" y="4431521"/>
            <a:ext cx="3187816" cy="113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SIDDARTH RANGANTH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ANDREJ VRTANOKSI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97402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E9A5-A39F-4F1B-83FC-FAF121ED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15DD-69D8-4765-A82D-7F93BF60C5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Purpose: To receive user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and last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 and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Interests and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EA4E-F631-48D1-AA9D-3DEE6C14D1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4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9F76-06EF-449E-B57D-F150D0DE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6B04-7448-4652-A7D8-CF2D763C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8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41ADDEDA18AA4AA25D8D8B11B93A0F" ma:contentTypeVersion="0" ma:contentTypeDescription="Create a new document." ma:contentTypeScope="" ma:versionID="fb241c4b312c9f1b3a376361562f29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36e87b3a982aa2937b4312c1045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41EB7F-0327-44D2-BB44-873059635D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{A50CEC40-4BCB-4D4E-82C2-2716DA12829B}tf11437505_win32</Template>
  <TotalTime>61</TotalTime>
  <Words>44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 Pro Cond Light</vt:lpstr>
      <vt:lpstr>Speak Pro</vt:lpstr>
      <vt:lpstr>RetrospectVTI</vt:lpstr>
      <vt:lpstr>Acquaint</vt:lpstr>
      <vt:lpstr>Purpose</vt:lpstr>
      <vt:lpstr>Website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&lt;h1&gt;Title&lt;/h1&gt;</dc:title>
  <dc:creator>Ranganath, Siddarth</dc:creator>
  <cp:lastModifiedBy>Ranganath, Siddarth</cp:lastModifiedBy>
  <cp:revision>4</cp:revision>
  <dcterms:created xsi:type="dcterms:W3CDTF">2020-09-12T20:26:47Z</dcterms:created>
  <dcterms:modified xsi:type="dcterms:W3CDTF">2020-09-12T21:29:40Z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0x0101009941ADDEDA18AA4AA25D8D8B11B93A0F</vt:lpwstr>
  </property>
</Properties>
</file>