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7" r:id="rId3"/>
    <p:sldId id="274" r:id="rId4"/>
    <p:sldId id="275" r:id="rId5"/>
    <p:sldId id="263" r:id="rId6"/>
    <p:sldId id="259" r:id="rId7"/>
    <p:sldId id="277" r:id="rId8"/>
    <p:sldId id="278" r:id="rId9"/>
    <p:sldId id="276" r:id="rId10"/>
    <p:sldId id="27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ruchikapatil03@gmail.com" userId="1a4c2dc263dd09a2" providerId="LiveId" clId="{86E385A9-8AB4-448A-9CA5-0493E8D1F06D}"/>
    <pc:docChg chg="undo custSel addSld delSld modSld sldOrd modMainMaster">
      <pc:chgData name="vruchikapatil03@gmail.com" userId="1a4c2dc263dd09a2" providerId="LiveId" clId="{86E385A9-8AB4-448A-9CA5-0493E8D1F06D}" dt="2025-01-08T08:42:05.217" v="827" actId="20577"/>
      <pc:docMkLst>
        <pc:docMk/>
      </pc:docMkLst>
      <pc:sldChg chg="modSp mod">
        <pc:chgData name="vruchikapatil03@gmail.com" userId="1a4c2dc263dd09a2" providerId="LiveId" clId="{86E385A9-8AB4-448A-9CA5-0493E8D1F06D}" dt="2025-01-08T08:31:12.357" v="761" actId="20577"/>
        <pc:sldMkLst>
          <pc:docMk/>
          <pc:sldMk cId="2773894649" sldId="257"/>
        </pc:sldMkLst>
        <pc:spChg chg="mod">
          <ac:chgData name="vruchikapatil03@gmail.com" userId="1a4c2dc263dd09a2" providerId="LiveId" clId="{86E385A9-8AB4-448A-9CA5-0493E8D1F06D}" dt="2025-01-08T08:31:12.357" v="761" actId="20577"/>
          <ac:spMkLst>
            <pc:docMk/>
            <pc:sldMk cId="2773894649" sldId="257"/>
            <ac:spMk id="3" creationId="{93C98F66-58C2-4451-E84D-FD357171C6BD}"/>
          </ac:spMkLst>
        </pc:spChg>
      </pc:sldChg>
      <pc:sldChg chg="setBg">
        <pc:chgData name="vruchikapatil03@gmail.com" userId="1a4c2dc263dd09a2" providerId="LiveId" clId="{86E385A9-8AB4-448A-9CA5-0493E8D1F06D}" dt="2025-01-07T08:18:29.001" v="717"/>
        <pc:sldMkLst>
          <pc:docMk/>
          <pc:sldMk cId="1187973995" sldId="258"/>
        </pc:sldMkLst>
      </pc:sldChg>
      <pc:sldChg chg="modSp mod ord">
        <pc:chgData name="vruchikapatil03@gmail.com" userId="1a4c2dc263dd09a2" providerId="LiveId" clId="{86E385A9-8AB4-448A-9CA5-0493E8D1F06D}" dt="2025-01-08T08:42:05.217" v="827" actId="20577"/>
        <pc:sldMkLst>
          <pc:docMk/>
          <pc:sldMk cId="1797796690" sldId="259"/>
        </pc:sldMkLst>
        <pc:spChg chg="mod">
          <ac:chgData name="vruchikapatil03@gmail.com" userId="1a4c2dc263dd09a2" providerId="LiveId" clId="{86E385A9-8AB4-448A-9CA5-0493E8D1F06D}" dt="2025-01-08T08:42:05.217" v="827" actId="20577"/>
          <ac:spMkLst>
            <pc:docMk/>
            <pc:sldMk cId="1797796690" sldId="259"/>
            <ac:spMk id="3" creationId="{2DB204C9-32C8-4FA1-D1DB-B88A71240A06}"/>
          </ac:spMkLst>
        </pc:spChg>
      </pc:sldChg>
      <pc:sldChg chg="addSp delSp modSp mod ord">
        <pc:chgData name="vruchikapatil03@gmail.com" userId="1a4c2dc263dd09a2" providerId="LiveId" clId="{86E385A9-8AB4-448A-9CA5-0493E8D1F06D}" dt="2025-01-07T07:07:44.001" v="443"/>
        <pc:sldMkLst>
          <pc:docMk/>
          <pc:sldMk cId="1319685150" sldId="263"/>
        </pc:sldMkLst>
        <pc:spChg chg="add del mod">
          <ac:chgData name="vruchikapatil03@gmail.com" userId="1a4c2dc263dd09a2" providerId="LiveId" clId="{86E385A9-8AB4-448A-9CA5-0493E8D1F06D}" dt="2025-01-07T06:41:35.304" v="189"/>
          <ac:spMkLst>
            <pc:docMk/>
            <pc:sldMk cId="1319685150" sldId="263"/>
            <ac:spMk id="4" creationId="{491CEF80-D52D-4FFA-CBF3-13BBF72A5D3C}"/>
          </ac:spMkLst>
        </pc:spChg>
        <pc:spChg chg="add del mod">
          <ac:chgData name="vruchikapatil03@gmail.com" userId="1a4c2dc263dd09a2" providerId="LiveId" clId="{86E385A9-8AB4-448A-9CA5-0493E8D1F06D}" dt="2025-01-07T06:45:50.816" v="197" actId="931"/>
          <ac:spMkLst>
            <pc:docMk/>
            <pc:sldMk cId="1319685150" sldId="263"/>
            <ac:spMk id="8" creationId="{6A37C83C-2DC4-6852-7047-0ECF50CD5C41}"/>
          </ac:spMkLst>
        </pc:spChg>
        <pc:spChg chg="add del mod">
          <ac:chgData name="vruchikapatil03@gmail.com" userId="1a4c2dc263dd09a2" providerId="LiveId" clId="{86E385A9-8AB4-448A-9CA5-0493E8D1F06D}" dt="2025-01-07T06:46:16.541" v="203" actId="478"/>
          <ac:spMkLst>
            <pc:docMk/>
            <pc:sldMk cId="1319685150" sldId="263"/>
            <ac:spMk id="12" creationId="{C8DEE57C-36ED-7755-873A-237A1BF1628F}"/>
          </ac:spMkLst>
        </pc:spChg>
        <pc:spChg chg="add del mod">
          <ac:chgData name="vruchikapatil03@gmail.com" userId="1a4c2dc263dd09a2" providerId="LiveId" clId="{86E385A9-8AB4-448A-9CA5-0493E8D1F06D}" dt="2025-01-07T06:47:04.993" v="206"/>
          <ac:spMkLst>
            <pc:docMk/>
            <pc:sldMk cId="1319685150" sldId="263"/>
            <ac:spMk id="14" creationId="{3C3E946B-DD8F-D2D4-DAD2-2B63620BBEA9}"/>
          </ac:spMkLst>
        </pc:spChg>
        <pc:spChg chg="add del mod">
          <ac:chgData name="vruchikapatil03@gmail.com" userId="1a4c2dc263dd09a2" providerId="LiveId" clId="{86E385A9-8AB4-448A-9CA5-0493E8D1F06D}" dt="2025-01-07T06:49:35.756" v="226" actId="931"/>
          <ac:spMkLst>
            <pc:docMk/>
            <pc:sldMk cId="1319685150" sldId="263"/>
            <ac:spMk id="17" creationId="{9F5DE87B-BE98-DD3A-E241-06578AA2B643}"/>
          </ac:spMkLst>
        </pc:spChg>
        <pc:picChg chg="del">
          <ac:chgData name="vruchikapatil03@gmail.com" userId="1a4c2dc263dd09a2" providerId="LiveId" clId="{86E385A9-8AB4-448A-9CA5-0493E8D1F06D}" dt="2025-01-07T06:41:30.011" v="188" actId="478"/>
          <ac:picMkLst>
            <pc:docMk/>
            <pc:sldMk cId="1319685150" sldId="263"/>
            <ac:picMk id="5" creationId="{BF028941-2FC7-00A6-A75E-36310AF46D4F}"/>
          </ac:picMkLst>
        </pc:picChg>
        <pc:picChg chg="add del mod">
          <ac:chgData name="vruchikapatil03@gmail.com" userId="1a4c2dc263dd09a2" providerId="LiveId" clId="{86E385A9-8AB4-448A-9CA5-0493E8D1F06D}" dt="2025-01-07T06:45:35.280" v="196" actId="478"/>
          <ac:picMkLst>
            <pc:docMk/>
            <pc:sldMk cId="1319685150" sldId="263"/>
            <ac:picMk id="6" creationId="{0F96ABF4-21F1-DAFB-7F65-2E39ED9C9D4D}"/>
          </ac:picMkLst>
        </pc:picChg>
        <pc:picChg chg="add del mod">
          <ac:chgData name="vruchikapatil03@gmail.com" userId="1a4c2dc263dd09a2" providerId="LiveId" clId="{86E385A9-8AB4-448A-9CA5-0493E8D1F06D}" dt="2025-01-07T06:46:57.979" v="205" actId="478"/>
          <ac:picMkLst>
            <pc:docMk/>
            <pc:sldMk cId="1319685150" sldId="263"/>
            <ac:picMk id="10" creationId="{651FC0A1-B0DF-B0BF-68FE-BB526E0C8E2D}"/>
          </ac:picMkLst>
        </pc:picChg>
        <pc:picChg chg="add del mod">
          <ac:chgData name="vruchikapatil03@gmail.com" userId="1a4c2dc263dd09a2" providerId="LiveId" clId="{86E385A9-8AB4-448A-9CA5-0493E8D1F06D}" dt="2025-01-07T06:49:25.330" v="225" actId="478"/>
          <ac:picMkLst>
            <pc:docMk/>
            <pc:sldMk cId="1319685150" sldId="263"/>
            <ac:picMk id="15" creationId="{491131C2-42B3-673F-5BD8-F5A44564E46F}"/>
          </ac:picMkLst>
        </pc:picChg>
        <pc:picChg chg="add mod">
          <ac:chgData name="vruchikapatil03@gmail.com" userId="1a4c2dc263dd09a2" providerId="LiveId" clId="{86E385A9-8AB4-448A-9CA5-0493E8D1F06D}" dt="2025-01-07T06:50:10.304" v="232" actId="14100"/>
          <ac:picMkLst>
            <pc:docMk/>
            <pc:sldMk cId="1319685150" sldId="263"/>
            <ac:picMk id="19" creationId="{C11EA695-4660-9D00-C79B-9EF04E7036FD}"/>
          </ac:picMkLst>
        </pc:picChg>
      </pc:sldChg>
      <pc:sldChg chg="modSp new mod">
        <pc:chgData name="vruchikapatil03@gmail.com" userId="1a4c2dc263dd09a2" providerId="LiveId" clId="{86E385A9-8AB4-448A-9CA5-0493E8D1F06D}" dt="2025-01-06T15:06:42.337" v="25" actId="255"/>
        <pc:sldMkLst>
          <pc:docMk/>
          <pc:sldMk cId="592948839" sldId="273"/>
        </pc:sldMkLst>
      </pc:sldChg>
      <pc:sldChg chg="modSp new mod">
        <pc:chgData name="vruchikapatil03@gmail.com" userId="1a4c2dc263dd09a2" providerId="LiveId" clId="{86E385A9-8AB4-448A-9CA5-0493E8D1F06D}" dt="2025-01-08T08:33:21.694" v="780" actId="20577"/>
        <pc:sldMkLst>
          <pc:docMk/>
          <pc:sldMk cId="195198662" sldId="274"/>
        </pc:sldMkLst>
        <pc:spChg chg="mod">
          <ac:chgData name="vruchikapatil03@gmail.com" userId="1a4c2dc263dd09a2" providerId="LiveId" clId="{86E385A9-8AB4-448A-9CA5-0493E8D1F06D}" dt="2025-01-06T16:02:11.317" v="47" actId="2711"/>
          <ac:spMkLst>
            <pc:docMk/>
            <pc:sldMk cId="195198662" sldId="274"/>
            <ac:spMk id="2" creationId="{0F856FF9-0AC2-F48D-EDB2-E34D1BAC7B70}"/>
          </ac:spMkLst>
        </pc:spChg>
        <pc:spChg chg="mod">
          <ac:chgData name="vruchikapatil03@gmail.com" userId="1a4c2dc263dd09a2" providerId="LiveId" clId="{86E385A9-8AB4-448A-9CA5-0493E8D1F06D}" dt="2025-01-08T08:33:21.694" v="780" actId="20577"/>
          <ac:spMkLst>
            <pc:docMk/>
            <pc:sldMk cId="195198662" sldId="274"/>
            <ac:spMk id="3" creationId="{8738DF94-EC77-ED79-303C-BDB708B382CB}"/>
          </ac:spMkLst>
        </pc:spChg>
      </pc:sldChg>
      <pc:sldChg chg="modSp mod">
        <pc:chgData name="vruchikapatil03@gmail.com" userId="1a4c2dc263dd09a2" providerId="LiveId" clId="{86E385A9-8AB4-448A-9CA5-0493E8D1F06D}" dt="2025-01-08T08:34:45.404" v="813" actId="20577"/>
        <pc:sldMkLst>
          <pc:docMk/>
          <pc:sldMk cId="255426180" sldId="275"/>
        </pc:sldMkLst>
        <pc:spChg chg="mod">
          <ac:chgData name="vruchikapatil03@gmail.com" userId="1a4c2dc263dd09a2" providerId="LiveId" clId="{86E385A9-8AB4-448A-9CA5-0493E8D1F06D}" dt="2025-01-08T08:34:45.404" v="813" actId="20577"/>
          <ac:spMkLst>
            <pc:docMk/>
            <pc:sldMk cId="255426180" sldId="275"/>
            <ac:spMk id="3" creationId="{AD1817B6-1765-9C62-B59A-5B3EEB213446}"/>
          </ac:spMkLst>
        </pc:spChg>
      </pc:sldChg>
      <pc:sldChg chg="modSp mod">
        <pc:chgData name="vruchikapatil03@gmail.com" userId="1a4c2dc263dd09a2" providerId="LiveId" clId="{86E385A9-8AB4-448A-9CA5-0493E8D1F06D}" dt="2025-01-07T08:20:07.558" v="733" actId="255"/>
        <pc:sldMkLst>
          <pc:docMk/>
          <pc:sldMk cId="2093808930" sldId="276"/>
        </pc:sldMkLst>
        <pc:spChg chg="mod">
          <ac:chgData name="vruchikapatil03@gmail.com" userId="1a4c2dc263dd09a2" providerId="LiveId" clId="{86E385A9-8AB4-448A-9CA5-0493E8D1F06D}" dt="2025-01-07T08:20:07.558" v="733" actId="255"/>
          <ac:spMkLst>
            <pc:docMk/>
            <pc:sldMk cId="2093808930" sldId="276"/>
            <ac:spMk id="2" creationId="{96DF0CD5-EC67-A011-C8D6-71772DACA4A1}"/>
          </ac:spMkLst>
        </pc:spChg>
      </pc:sldChg>
      <pc:sldChg chg="modSp new mod">
        <pc:chgData name="vruchikapatil03@gmail.com" userId="1a4c2dc263dd09a2" providerId="LiveId" clId="{86E385A9-8AB4-448A-9CA5-0493E8D1F06D}" dt="2025-01-07T06:37:24.632" v="180" actId="2711"/>
        <pc:sldMkLst>
          <pc:docMk/>
          <pc:sldMk cId="3388312552" sldId="277"/>
        </pc:sldMkLst>
        <pc:spChg chg="mod">
          <ac:chgData name="vruchikapatil03@gmail.com" userId="1a4c2dc263dd09a2" providerId="LiveId" clId="{86E385A9-8AB4-448A-9CA5-0493E8D1F06D}" dt="2025-01-07T06:36:41.792" v="176" actId="14100"/>
          <ac:spMkLst>
            <pc:docMk/>
            <pc:sldMk cId="3388312552" sldId="277"/>
            <ac:spMk id="2" creationId="{DA7249BC-F022-F94D-B983-9F11A84B6686}"/>
          </ac:spMkLst>
        </pc:spChg>
        <pc:spChg chg="mod">
          <ac:chgData name="vruchikapatil03@gmail.com" userId="1a4c2dc263dd09a2" providerId="LiveId" clId="{86E385A9-8AB4-448A-9CA5-0493E8D1F06D}" dt="2025-01-07T06:37:24.632" v="180" actId="2711"/>
          <ac:spMkLst>
            <pc:docMk/>
            <pc:sldMk cId="3388312552" sldId="277"/>
            <ac:spMk id="3" creationId="{DD94067F-6C62-1AA7-7F06-FDAB16CD2511}"/>
          </ac:spMkLst>
        </pc:spChg>
      </pc:sldChg>
      <pc:sldChg chg="modSp new mod">
        <pc:chgData name="vruchikapatil03@gmail.com" userId="1a4c2dc263dd09a2" providerId="LiveId" clId="{86E385A9-8AB4-448A-9CA5-0493E8D1F06D}" dt="2025-01-07T07:06:59.156" v="441" actId="20577"/>
        <pc:sldMkLst>
          <pc:docMk/>
          <pc:sldMk cId="1007928583" sldId="278"/>
        </pc:sldMkLst>
        <pc:spChg chg="mod">
          <ac:chgData name="vruchikapatil03@gmail.com" userId="1a4c2dc263dd09a2" providerId="LiveId" clId="{86E385A9-8AB4-448A-9CA5-0493E8D1F06D}" dt="2025-01-07T07:06:59.156" v="441" actId="20577"/>
          <ac:spMkLst>
            <pc:docMk/>
            <pc:sldMk cId="1007928583" sldId="278"/>
            <ac:spMk id="2" creationId="{E3E42A6B-774D-B258-D7C8-2848F30CDD2C}"/>
          </ac:spMkLst>
        </pc:spChg>
        <pc:spChg chg="mod">
          <ac:chgData name="vruchikapatil03@gmail.com" userId="1a4c2dc263dd09a2" providerId="LiveId" clId="{86E385A9-8AB4-448A-9CA5-0493E8D1F06D}" dt="2025-01-07T07:06:24.733" v="434" actId="255"/>
          <ac:spMkLst>
            <pc:docMk/>
            <pc:sldMk cId="1007928583" sldId="278"/>
            <ac:spMk id="3" creationId="{82C999D5-2F99-85B0-764E-6A521F41B98C}"/>
          </ac:spMkLst>
        </pc:spChg>
      </pc:sldChg>
      <pc:sldChg chg="new del">
        <pc:chgData name="vruchikapatil03@gmail.com" userId="1a4c2dc263dd09a2" providerId="LiveId" clId="{86E385A9-8AB4-448A-9CA5-0493E8D1F06D}" dt="2025-01-07T06:51:07.277" v="234" actId="47"/>
        <pc:sldMkLst>
          <pc:docMk/>
          <pc:sldMk cId="3682334747" sldId="278"/>
        </pc:sldMkLst>
      </pc:sldChg>
      <pc:sldChg chg="addSp delSp modSp new del mod">
        <pc:chgData name="vruchikapatil03@gmail.com" userId="1a4c2dc263dd09a2" providerId="LiveId" clId="{86E385A9-8AB4-448A-9CA5-0493E8D1F06D}" dt="2025-01-07T06:51:06.308" v="233" actId="47"/>
        <pc:sldMkLst>
          <pc:docMk/>
          <pc:sldMk cId="807482453" sldId="279"/>
        </pc:sldMkLst>
        <pc:spChg chg="del">
          <ac:chgData name="vruchikapatil03@gmail.com" userId="1a4c2dc263dd09a2" providerId="LiveId" clId="{86E385A9-8AB4-448A-9CA5-0493E8D1F06D}" dt="2025-01-07T06:40:57.474" v="183"/>
          <ac:spMkLst>
            <pc:docMk/>
            <pc:sldMk cId="807482453" sldId="279"/>
            <ac:spMk id="3" creationId="{6CAFE590-E312-1905-6681-02D31F9E7349}"/>
          </ac:spMkLst>
        </pc:spChg>
        <pc:spChg chg="add mod">
          <ac:chgData name="vruchikapatil03@gmail.com" userId="1a4c2dc263dd09a2" providerId="LiveId" clId="{86E385A9-8AB4-448A-9CA5-0493E8D1F06D}" dt="2025-01-07T06:41:23.630" v="187" actId="21"/>
          <ac:spMkLst>
            <pc:docMk/>
            <pc:sldMk cId="807482453" sldId="279"/>
            <ac:spMk id="6" creationId="{8B8DE5F7-A99C-C872-8A9E-F2F6E961E551}"/>
          </ac:spMkLst>
        </pc:spChg>
        <pc:picChg chg="add del mod">
          <ac:chgData name="vruchikapatil03@gmail.com" userId="1a4c2dc263dd09a2" providerId="LiveId" clId="{86E385A9-8AB4-448A-9CA5-0493E8D1F06D}" dt="2025-01-07T06:41:23.630" v="187" actId="21"/>
          <ac:picMkLst>
            <pc:docMk/>
            <pc:sldMk cId="807482453" sldId="279"/>
            <ac:picMk id="4" creationId="{1BF4850F-0973-8E92-8329-D4383721B644}"/>
          </ac:picMkLst>
        </pc:picChg>
      </pc:sldChg>
      <pc:sldChg chg="addSp delSp modSp new mod setBg">
        <pc:chgData name="vruchikapatil03@gmail.com" userId="1a4c2dc263dd09a2" providerId="LiveId" clId="{86E385A9-8AB4-448A-9CA5-0493E8D1F06D}" dt="2025-01-07T08:18:47.141" v="728"/>
        <pc:sldMkLst>
          <pc:docMk/>
          <pc:sldMk cId="2817448908" sldId="279"/>
        </pc:sldMkLst>
        <pc:spChg chg="mod">
          <ac:chgData name="vruchikapatil03@gmail.com" userId="1a4c2dc263dd09a2" providerId="LiveId" clId="{86E385A9-8AB4-448A-9CA5-0493E8D1F06D}" dt="2025-01-07T08:16:30.837" v="649" actId="14100"/>
          <ac:spMkLst>
            <pc:docMk/>
            <pc:sldMk cId="2817448908" sldId="279"/>
            <ac:spMk id="2" creationId="{D9249880-68B2-A1E9-84AB-AE00A0B4233C}"/>
          </ac:spMkLst>
        </pc:spChg>
        <pc:picChg chg="add del mod">
          <ac:chgData name="vruchikapatil03@gmail.com" userId="1a4c2dc263dd09a2" providerId="LiveId" clId="{86E385A9-8AB4-448A-9CA5-0493E8D1F06D}" dt="2025-01-07T08:13:54.686" v="620" actId="478"/>
          <ac:picMkLst>
            <pc:docMk/>
            <pc:sldMk cId="2817448908" sldId="279"/>
            <ac:picMk id="4" creationId="{084A6C59-8C75-DA3E-F6C6-0B2656ADCFBF}"/>
          </ac:picMkLst>
        </pc:picChg>
      </pc:sldChg>
      <pc:sldChg chg="addSp modSp new del">
        <pc:chgData name="vruchikapatil03@gmail.com" userId="1a4c2dc263dd09a2" providerId="LiveId" clId="{86E385A9-8AB4-448A-9CA5-0493E8D1F06D}" dt="2025-01-07T08:11:04.056" v="596" actId="47"/>
        <pc:sldMkLst>
          <pc:docMk/>
          <pc:sldMk cId="2594723383" sldId="280"/>
        </pc:sldMkLst>
        <pc:picChg chg="add mod">
          <ac:chgData name="vruchikapatil03@gmail.com" userId="1a4c2dc263dd09a2" providerId="LiveId" clId="{86E385A9-8AB4-448A-9CA5-0493E8D1F06D}" dt="2025-01-07T08:10:59.121" v="595" actId="931"/>
          <ac:picMkLst>
            <pc:docMk/>
            <pc:sldMk cId="2594723383" sldId="280"/>
            <ac:picMk id="3" creationId="{97450661-F205-941B-8C4D-4C7F05302202}"/>
          </ac:picMkLst>
        </pc:picChg>
      </pc:sldChg>
      <pc:sldChg chg="new del">
        <pc:chgData name="vruchikapatil03@gmail.com" userId="1a4c2dc263dd09a2" providerId="LiveId" clId="{86E385A9-8AB4-448A-9CA5-0493E8D1F06D}" dt="2025-01-07T08:18:59.991" v="729" actId="47"/>
        <pc:sldMkLst>
          <pc:docMk/>
          <pc:sldMk cId="3234951512" sldId="280"/>
        </pc:sldMkLst>
      </pc:sldChg>
      <pc:sldMasterChg chg="setBg modSldLayout">
        <pc:chgData name="vruchikapatil03@gmail.com" userId="1a4c2dc263dd09a2" providerId="LiveId" clId="{86E385A9-8AB4-448A-9CA5-0493E8D1F06D}" dt="2025-01-07T08:18:29.001" v="717"/>
        <pc:sldMasterMkLst>
          <pc:docMk/>
          <pc:sldMasterMk cId="0" sldId="2147483648"/>
        </pc:sldMasterMkLst>
        <pc:sldLayoutChg chg="setBg">
          <pc:chgData name="vruchikapatil03@gmail.com" userId="1a4c2dc263dd09a2" providerId="LiveId" clId="{86E385A9-8AB4-448A-9CA5-0493E8D1F06D}" dt="2025-01-07T08:18:29.001" v="717"/>
          <pc:sldLayoutMkLst>
            <pc:docMk/>
            <pc:sldMasterMk cId="0" sldId="2147483648"/>
            <pc:sldLayoutMk cId="0" sldId="2147483649"/>
          </pc:sldLayoutMkLst>
        </pc:sldLayoutChg>
        <pc:sldLayoutChg chg="setBg">
          <pc:chgData name="vruchikapatil03@gmail.com" userId="1a4c2dc263dd09a2" providerId="LiveId" clId="{86E385A9-8AB4-448A-9CA5-0493E8D1F06D}" dt="2025-01-07T08:18:29.001" v="717"/>
          <pc:sldLayoutMkLst>
            <pc:docMk/>
            <pc:sldMasterMk cId="0" sldId="2147483648"/>
            <pc:sldLayoutMk cId="0" sldId="2147483650"/>
          </pc:sldLayoutMkLst>
        </pc:sldLayoutChg>
        <pc:sldLayoutChg chg="setBg">
          <pc:chgData name="vruchikapatil03@gmail.com" userId="1a4c2dc263dd09a2" providerId="LiveId" clId="{86E385A9-8AB4-448A-9CA5-0493E8D1F06D}" dt="2025-01-07T08:18:29.001" v="717"/>
          <pc:sldLayoutMkLst>
            <pc:docMk/>
            <pc:sldMasterMk cId="0" sldId="2147483648"/>
            <pc:sldLayoutMk cId="0" sldId="2147483651"/>
          </pc:sldLayoutMkLst>
        </pc:sldLayoutChg>
        <pc:sldLayoutChg chg="setBg">
          <pc:chgData name="vruchikapatil03@gmail.com" userId="1a4c2dc263dd09a2" providerId="LiveId" clId="{86E385A9-8AB4-448A-9CA5-0493E8D1F06D}" dt="2025-01-07T08:18:29.001" v="717"/>
          <pc:sldLayoutMkLst>
            <pc:docMk/>
            <pc:sldMasterMk cId="0" sldId="2147483648"/>
            <pc:sldLayoutMk cId="0" sldId="2147483652"/>
          </pc:sldLayoutMkLst>
        </pc:sldLayoutChg>
        <pc:sldLayoutChg chg="setBg">
          <pc:chgData name="vruchikapatil03@gmail.com" userId="1a4c2dc263dd09a2" providerId="LiveId" clId="{86E385A9-8AB4-448A-9CA5-0493E8D1F06D}" dt="2025-01-07T08:18:29.001" v="717"/>
          <pc:sldLayoutMkLst>
            <pc:docMk/>
            <pc:sldMasterMk cId="0" sldId="2147483648"/>
            <pc:sldLayoutMk cId="0" sldId="2147483653"/>
          </pc:sldLayoutMkLst>
        </pc:sldLayoutChg>
        <pc:sldLayoutChg chg="setBg">
          <pc:chgData name="vruchikapatil03@gmail.com" userId="1a4c2dc263dd09a2" providerId="LiveId" clId="{86E385A9-8AB4-448A-9CA5-0493E8D1F06D}" dt="2025-01-07T08:18:29.001" v="717"/>
          <pc:sldLayoutMkLst>
            <pc:docMk/>
            <pc:sldMasterMk cId="0" sldId="2147483648"/>
            <pc:sldLayoutMk cId="0" sldId="2147483654"/>
          </pc:sldLayoutMkLst>
        </pc:sldLayoutChg>
        <pc:sldLayoutChg chg="setBg">
          <pc:chgData name="vruchikapatil03@gmail.com" userId="1a4c2dc263dd09a2" providerId="LiveId" clId="{86E385A9-8AB4-448A-9CA5-0493E8D1F06D}" dt="2025-01-07T08:18:29.001" v="717"/>
          <pc:sldLayoutMkLst>
            <pc:docMk/>
            <pc:sldMasterMk cId="0" sldId="2147483648"/>
            <pc:sldLayoutMk cId="0" sldId="2147483655"/>
          </pc:sldLayoutMkLst>
        </pc:sldLayoutChg>
        <pc:sldLayoutChg chg="setBg">
          <pc:chgData name="vruchikapatil03@gmail.com" userId="1a4c2dc263dd09a2" providerId="LiveId" clId="{86E385A9-8AB4-448A-9CA5-0493E8D1F06D}" dt="2025-01-07T08:18:29.001" v="717"/>
          <pc:sldLayoutMkLst>
            <pc:docMk/>
            <pc:sldMasterMk cId="0" sldId="2147483648"/>
            <pc:sldLayoutMk cId="0" sldId="2147483656"/>
          </pc:sldLayoutMkLst>
        </pc:sldLayoutChg>
        <pc:sldLayoutChg chg="setBg">
          <pc:chgData name="vruchikapatil03@gmail.com" userId="1a4c2dc263dd09a2" providerId="LiveId" clId="{86E385A9-8AB4-448A-9CA5-0493E8D1F06D}" dt="2025-01-07T08:18:29.001" v="717"/>
          <pc:sldLayoutMkLst>
            <pc:docMk/>
            <pc:sldMasterMk cId="0" sldId="2147483648"/>
            <pc:sldLayoutMk cId="0" sldId="2147483657"/>
          </pc:sldLayoutMkLst>
        </pc:sldLayoutChg>
        <pc:sldLayoutChg chg="setBg">
          <pc:chgData name="vruchikapatil03@gmail.com" userId="1a4c2dc263dd09a2" providerId="LiveId" clId="{86E385A9-8AB4-448A-9CA5-0493E8D1F06D}" dt="2025-01-07T08:18:29.001" v="717"/>
          <pc:sldLayoutMkLst>
            <pc:docMk/>
            <pc:sldMasterMk cId="0" sldId="2147483648"/>
            <pc:sldLayoutMk cId="0" sldId="2147483658"/>
          </pc:sldLayoutMkLst>
        </pc:sldLayoutChg>
        <pc:sldLayoutChg chg="setBg">
          <pc:chgData name="vruchikapatil03@gmail.com" userId="1a4c2dc263dd09a2" providerId="LiveId" clId="{86E385A9-8AB4-448A-9CA5-0493E8D1F06D}" dt="2025-01-07T08:18:29.001" v="717"/>
          <pc:sldLayoutMkLst>
            <pc:docMk/>
            <pc:sldMasterMk cId="0" sldId="2147483648"/>
            <pc:sldLayoutMk cId="0" sldId="2147483659"/>
          </pc:sldLayoutMkLst>
        </pc:sldLayoutChg>
        <pc:sldLayoutChg chg="setBg">
          <pc:chgData name="vruchikapatil03@gmail.com" userId="1a4c2dc263dd09a2" providerId="LiveId" clId="{86E385A9-8AB4-448A-9CA5-0493E8D1F06D}" dt="2025-01-07T08:18:29.001" v="717"/>
          <pc:sldLayoutMkLst>
            <pc:docMk/>
            <pc:sldMasterMk cId="0" sldId="2147483648"/>
            <pc:sldLayoutMk cId="0" sldId="2147483660"/>
          </pc:sldLayoutMkLst>
        </pc:sldLayoutChg>
        <pc:sldLayoutChg chg="setBg">
          <pc:chgData name="vruchikapatil03@gmail.com" userId="1a4c2dc263dd09a2" providerId="LiveId" clId="{86E385A9-8AB4-448A-9CA5-0493E8D1F06D}" dt="2025-01-07T08:18:29.001" v="717"/>
          <pc:sldLayoutMkLst>
            <pc:docMk/>
            <pc:sldMasterMk cId="0" sldId="2147483648"/>
            <pc:sldLayoutMk cId="0" sldId="2147483663"/>
          </pc:sldLayoutMkLst>
        </pc:sldLayoutChg>
        <pc:sldLayoutChg chg="setBg">
          <pc:chgData name="vruchikapatil03@gmail.com" userId="1a4c2dc263dd09a2" providerId="LiveId" clId="{86E385A9-8AB4-448A-9CA5-0493E8D1F06D}" dt="2025-01-07T08:18:29.001" v="717"/>
          <pc:sldLayoutMkLst>
            <pc:docMk/>
            <pc:sldMasterMk cId="0" sldId="2147483648"/>
            <pc:sldLayoutMk cId="0" sldId="2147483664"/>
          </pc:sldLayoutMkLst>
        </pc:sldLayoutChg>
        <pc:sldLayoutChg chg="setBg">
          <pc:chgData name="vruchikapatil03@gmail.com" userId="1a4c2dc263dd09a2" providerId="LiveId" clId="{86E385A9-8AB4-448A-9CA5-0493E8D1F06D}" dt="2025-01-07T08:18:29.001" v="717"/>
          <pc:sldLayoutMkLst>
            <pc:docMk/>
            <pc:sldMasterMk cId="0" sldId="2147483648"/>
            <pc:sldLayoutMk cId="0" sldId="2147483665"/>
          </pc:sldLayoutMkLst>
        </pc:sldLayoutChg>
        <pc:sldLayoutChg chg="setBg">
          <pc:chgData name="vruchikapatil03@gmail.com" userId="1a4c2dc263dd09a2" providerId="LiveId" clId="{86E385A9-8AB4-448A-9CA5-0493E8D1F06D}" dt="2025-01-07T08:18:29.001" v="717"/>
          <pc:sldLayoutMkLst>
            <pc:docMk/>
            <pc:sldMasterMk cId="0" sldId="2147483648"/>
            <pc:sldLayoutMk cId="0" sldId="2147483666"/>
          </pc:sldLayoutMkLst>
        </pc:sldLayoutChg>
        <pc:sldLayoutChg chg="setBg">
          <pc:chgData name="vruchikapatil03@gmail.com" userId="1a4c2dc263dd09a2" providerId="LiveId" clId="{86E385A9-8AB4-448A-9CA5-0493E8D1F06D}" dt="2025-01-07T08:18:29.001" v="717"/>
          <pc:sldLayoutMkLst>
            <pc:docMk/>
            <pc:sldMasterMk cId="0" sldId="2147483648"/>
            <pc:sldLayoutMk cId="0" sldId="2147483667"/>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1/8/2025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6000" t="-83000" b="-83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A91551-7E38-41E6-1325-6AEA819A959F}"/>
              </a:ext>
            </a:extLst>
          </p:cNvPr>
          <p:cNvSpPr txBox="1"/>
          <p:nvPr/>
        </p:nvSpPr>
        <p:spPr>
          <a:xfrm>
            <a:off x="3233529" y="3234395"/>
            <a:ext cx="6891132" cy="1754326"/>
          </a:xfrm>
          <a:prstGeom prst="rect">
            <a:avLst/>
          </a:prstGeom>
          <a:noFill/>
        </p:spPr>
        <p:txBody>
          <a:bodyPr wrap="square">
            <a:spAutoFit/>
          </a:bodyPr>
          <a:lstStyle/>
          <a:p>
            <a:r>
              <a:rPr lang="en-GB" sz="5400" dirty="0">
                <a:latin typeface="Impact" panose="020B0806030902050204" pitchFamily="34" charset="0"/>
              </a:rPr>
              <a:t>LIBRARY MANAGEMENT SYSTEM</a:t>
            </a:r>
          </a:p>
        </p:txBody>
      </p:sp>
    </p:spTree>
    <p:extLst>
      <p:ext uri="{BB962C8B-B14F-4D97-AF65-F5344CB8AC3E}">
        <p14:creationId xmlns:p14="http://schemas.microsoft.com/office/powerpoint/2010/main" val="1187973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lum/>
          </a:blip>
          <a:srcRect/>
          <a:stretch>
            <a:fillRect t="-83000" b="-8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49880-68B2-A1E9-84AB-AE00A0B4233C}"/>
              </a:ext>
            </a:extLst>
          </p:cNvPr>
          <p:cNvSpPr>
            <a:spLocks noGrp="1"/>
          </p:cNvSpPr>
          <p:nvPr>
            <p:ph type="title"/>
          </p:nvPr>
        </p:nvSpPr>
        <p:spPr>
          <a:xfrm>
            <a:off x="956604" y="928468"/>
            <a:ext cx="10724120" cy="4726744"/>
          </a:xfrm>
        </p:spPr>
        <p:txBody>
          <a:bodyPr>
            <a:normAutofit/>
          </a:bodyPr>
          <a:lstStyle/>
          <a:p>
            <a:r>
              <a:rPr lang="en-GB" sz="4800" dirty="0">
                <a:latin typeface="Arial Black" panose="020B0A04020102020204" pitchFamily="34" charset="0"/>
              </a:rPr>
              <a:t>Thank You !</a:t>
            </a:r>
          </a:p>
        </p:txBody>
      </p:sp>
    </p:spTree>
    <p:extLst>
      <p:ext uri="{BB962C8B-B14F-4D97-AF65-F5344CB8AC3E}">
        <p14:creationId xmlns:p14="http://schemas.microsoft.com/office/powerpoint/2010/main" val="2817448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ED8FA-FB94-A067-F9CF-4E21544CBD1B}"/>
              </a:ext>
            </a:extLst>
          </p:cNvPr>
          <p:cNvSpPr>
            <a:spLocks noGrp="1"/>
          </p:cNvSpPr>
          <p:nvPr>
            <p:ph type="title"/>
          </p:nvPr>
        </p:nvSpPr>
        <p:spPr>
          <a:xfrm>
            <a:off x="1484311" y="569843"/>
            <a:ext cx="10018713" cy="1868556"/>
          </a:xfrm>
        </p:spPr>
        <p:txBody>
          <a:bodyPr>
            <a:normAutofit fontScale="90000"/>
          </a:bodyPr>
          <a:lstStyle/>
          <a:p>
            <a:br>
              <a:rPr lang="en-GB" b="1" dirty="0">
                <a:latin typeface="Arial Black" panose="020B0A04020102020204" pitchFamily="34" charset="0"/>
              </a:rPr>
            </a:br>
            <a:r>
              <a:rPr lang="en-GB" b="1" dirty="0">
                <a:latin typeface="Arial Black" panose="020B0A04020102020204" pitchFamily="34" charset="0"/>
              </a:rPr>
              <a:t>INTRODUCTION</a:t>
            </a:r>
            <a:br>
              <a:rPr lang="en-GB" b="1" dirty="0">
                <a:latin typeface="Arial Black" panose="020B0A04020102020204" pitchFamily="34" charset="0"/>
              </a:rPr>
            </a:br>
            <a:br>
              <a:rPr lang="en-GB" b="1" dirty="0">
                <a:latin typeface="Arial Black" panose="020B0A04020102020204" pitchFamily="34" charset="0"/>
              </a:rPr>
            </a:br>
            <a:br>
              <a:rPr lang="en-GB" b="1" dirty="0">
                <a:latin typeface="Arial Black" panose="020B0A04020102020204" pitchFamily="34" charset="0"/>
              </a:rPr>
            </a:br>
            <a:endParaRPr lang="en-GB"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93C98F66-58C2-4451-E84D-FD357171C6BD}"/>
              </a:ext>
            </a:extLst>
          </p:cNvPr>
          <p:cNvSpPr>
            <a:spLocks noGrp="1"/>
          </p:cNvSpPr>
          <p:nvPr>
            <p:ph idx="1"/>
          </p:nvPr>
        </p:nvSpPr>
        <p:spPr>
          <a:xfrm>
            <a:off x="1484311" y="2438398"/>
            <a:ext cx="10018713" cy="4287079"/>
          </a:xfrm>
        </p:spPr>
        <p:txBody>
          <a:bodyPr>
            <a:noAutofit/>
          </a:bodyPr>
          <a:lstStyle/>
          <a:p>
            <a:pPr marL="0" indent="0" algn="just">
              <a:lnSpc>
                <a:spcPct val="150000"/>
              </a:lnSpc>
              <a:buNone/>
            </a:pPr>
            <a:r>
              <a:rPr lang="en-GB" sz="2000" dirty="0"/>
              <a:t>              </a:t>
            </a:r>
            <a:r>
              <a:rPr lang="en-GB" sz="2000" dirty="0">
                <a:latin typeface="Calibri" panose="020F0502020204030204" pitchFamily="34" charset="0"/>
                <a:cs typeface="Calibri" panose="020F0502020204030204" pitchFamily="34" charset="0"/>
              </a:rPr>
              <a:t>The project “ </a:t>
            </a:r>
            <a:r>
              <a:rPr lang="en-GB" sz="2000" b="1" dirty="0">
                <a:latin typeface="Calibri" panose="020F0502020204030204" pitchFamily="34" charset="0"/>
                <a:cs typeface="Calibri" panose="020F0502020204030204" pitchFamily="34" charset="0"/>
              </a:rPr>
              <a:t>Library Management System </a:t>
            </a:r>
            <a:r>
              <a:rPr lang="en-GB" sz="2000" dirty="0">
                <a:latin typeface="Calibri" panose="020F0502020204030204" pitchFamily="34" charset="0"/>
                <a:cs typeface="Calibri" panose="020F0502020204030204" pitchFamily="34" charset="0"/>
              </a:rPr>
              <a:t>” developed in java using Hibernate Framework. It is a Console Based Application. It perform some basic operations  in library like adding new members, new books and updating new information, searching books and members and facility to borrow books and return books.</a:t>
            </a:r>
          </a:p>
          <a:p>
            <a:pPr marL="0" indent="0" algn="just">
              <a:lnSpc>
                <a:spcPct val="150000"/>
              </a:lnSpc>
              <a:buNone/>
            </a:pPr>
            <a:r>
              <a:rPr lang="en-GB" sz="2000" dirty="0">
                <a:latin typeface="Calibri" panose="020F0502020204030204" pitchFamily="34" charset="0"/>
                <a:cs typeface="Calibri" panose="020F0502020204030204" pitchFamily="34" charset="0"/>
              </a:rPr>
              <a:t>             The  project has six modules which is Member, MemberReport, Book, Category, Librarian, Authentication. The Library Management System stores the details like name, Librarian_ID of librarians working in the library and Members who  visit to library. The details of books like book name, book_ID, author,  year of publication  that are present in the library.</a:t>
            </a:r>
          </a:p>
          <a:p>
            <a:pPr marL="0" indent="0" algn="just">
              <a:lnSpc>
                <a:spcPct val="150000"/>
              </a:lnSpc>
              <a:buNone/>
            </a:pPr>
            <a:r>
              <a:rPr lang="en-GB" sz="2000" dirty="0"/>
              <a:t>    </a:t>
            </a:r>
          </a:p>
          <a:p>
            <a:pPr marL="0" indent="0" algn="just">
              <a:lnSpc>
                <a:spcPct val="150000"/>
              </a:lnSpc>
              <a:buNone/>
            </a:pPr>
            <a:endParaRPr lang="en-GB" sz="2000" dirty="0"/>
          </a:p>
          <a:p>
            <a:pPr marL="0" indent="0">
              <a:buNone/>
            </a:pPr>
            <a:endParaRPr lang="en-GB" sz="2000" dirty="0"/>
          </a:p>
        </p:txBody>
      </p:sp>
    </p:spTree>
    <p:extLst>
      <p:ext uri="{BB962C8B-B14F-4D97-AF65-F5344CB8AC3E}">
        <p14:creationId xmlns:p14="http://schemas.microsoft.com/office/powerpoint/2010/main" val="2773894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6FF9-0AC2-F48D-EDB2-E34D1BAC7B70}"/>
              </a:ext>
            </a:extLst>
          </p:cNvPr>
          <p:cNvSpPr>
            <a:spLocks noGrp="1"/>
          </p:cNvSpPr>
          <p:nvPr>
            <p:ph type="title"/>
          </p:nvPr>
        </p:nvSpPr>
        <p:spPr>
          <a:xfrm>
            <a:off x="1484311" y="140678"/>
            <a:ext cx="10018713" cy="1209820"/>
          </a:xfrm>
        </p:spPr>
        <p:txBody>
          <a:bodyPr/>
          <a:lstStyle/>
          <a:p>
            <a:r>
              <a:rPr lang="en-GB" dirty="0">
                <a:latin typeface="Arial Black" panose="020B0A04020102020204" pitchFamily="34" charset="0"/>
              </a:rPr>
              <a:t>OBJECTIVES</a:t>
            </a:r>
          </a:p>
        </p:txBody>
      </p:sp>
      <p:sp useBgFill="1">
        <p:nvSpPr>
          <p:cNvPr id="3" name="Content Placeholder 2">
            <a:extLst>
              <a:ext uri="{FF2B5EF4-FFF2-40B4-BE49-F238E27FC236}">
                <a16:creationId xmlns:a16="http://schemas.microsoft.com/office/drawing/2014/main" id="{8738DF94-EC77-ED79-303C-BDB708B382CB}"/>
              </a:ext>
            </a:extLst>
          </p:cNvPr>
          <p:cNvSpPr>
            <a:spLocks noGrp="1"/>
          </p:cNvSpPr>
          <p:nvPr>
            <p:ph idx="1"/>
          </p:nvPr>
        </p:nvSpPr>
        <p:spPr>
          <a:xfrm>
            <a:off x="1484310" y="1603513"/>
            <a:ext cx="10707690" cy="4121426"/>
          </a:xfrm>
        </p:spPr>
        <p:txBody>
          <a:bodyPr numCol="2">
            <a:normAutofit/>
          </a:bodyPr>
          <a:lstStyle/>
          <a:p>
            <a:pPr>
              <a:lnSpc>
                <a:spcPct val="150000"/>
              </a:lnSpc>
            </a:pPr>
            <a:r>
              <a:rPr lang="en-GB" sz="2000" dirty="0">
                <a:latin typeface="Calibri" panose="020F0502020204030204" pitchFamily="34" charset="0"/>
                <a:cs typeface="Calibri" panose="020F0502020204030204" pitchFamily="34" charset="0"/>
              </a:rPr>
              <a:t>Improve user interaction with the library through intuitive interfaces and streamlined processes.</a:t>
            </a:r>
          </a:p>
          <a:p>
            <a:pPr>
              <a:lnSpc>
                <a:spcPct val="150000"/>
              </a:lnSpc>
            </a:pPr>
            <a:r>
              <a:rPr lang="en-GB" sz="2000" dirty="0">
                <a:latin typeface="Calibri" panose="020F0502020204030204" pitchFamily="34" charset="0"/>
                <a:cs typeface="Calibri" panose="020F0502020204030204" pitchFamily="34" charset="0"/>
              </a:rPr>
              <a:t>Automate routine tasks such as book data entry, and maintenance of records.</a:t>
            </a:r>
          </a:p>
          <a:p>
            <a:pPr>
              <a:lnSpc>
                <a:spcPct val="150000"/>
              </a:lnSpc>
            </a:pPr>
            <a:r>
              <a:rPr lang="en-GB" sz="2000" dirty="0">
                <a:latin typeface="Calibri" panose="020F0502020204030204" pitchFamily="34" charset="0"/>
                <a:cs typeface="Calibri" panose="020F0502020204030204" pitchFamily="34" charset="0"/>
              </a:rPr>
              <a:t>Provide role-based access control for different users (member , librarian, ).</a:t>
            </a:r>
          </a:p>
          <a:p>
            <a:pPr>
              <a:lnSpc>
                <a:spcPct val="150000"/>
              </a:lnSpc>
            </a:pPr>
            <a:r>
              <a:rPr lang="en-GB" sz="2000" dirty="0">
                <a:latin typeface="Calibri" panose="020F0502020204030204" pitchFamily="34" charset="0"/>
                <a:cs typeface="Calibri" panose="020F0502020204030204" pitchFamily="34" charset="0"/>
              </a:rPr>
              <a:t>Generate various reports, such as daily transactions, late returns, and user activity.</a:t>
            </a:r>
          </a:p>
          <a:p>
            <a:pPr>
              <a:lnSpc>
                <a:spcPct val="150000"/>
              </a:lnSpc>
            </a:pPr>
            <a:r>
              <a:rPr lang="en-GB" sz="2000" dirty="0"/>
              <a:t>Manage library members, including  visitors  and librarians.</a:t>
            </a:r>
            <a:endParaRPr lang="en-GB"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198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FC9EB-72BE-9295-DB85-931D0207237A}"/>
              </a:ext>
            </a:extLst>
          </p:cNvPr>
          <p:cNvSpPr>
            <a:spLocks noGrp="1"/>
          </p:cNvSpPr>
          <p:nvPr>
            <p:ph type="title"/>
          </p:nvPr>
        </p:nvSpPr>
        <p:spPr>
          <a:xfrm>
            <a:off x="1484311" y="1"/>
            <a:ext cx="10018713" cy="1550504"/>
          </a:xfrm>
        </p:spPr>
        <p:txBody>
          <a:bodyPr>
            <a:normAutofit/>
          </a:bodyPr>
          <a:lstStyle/>
          <a:p>
            <a:r>
              <a:rPr lang="en-GB" dirty="0">
                <a:latin typeface="Arial Black" panose="020B0A04020102020204" pitchFamily="34" charset="0"/>
              </a:rPr>
              <a:t>PURPOSE</a:t>
            </a:r>
          </a:p>
        </p:txBody>
      </p:sp>
      <p:sp>
        <p:nvSpPr>
          <p:cNvPr id="3" name="Content Placeholder 2">
            <a:extLst>
              <a:ext uri="{FF2B5EF4-FFF2-40B4-BE49-F238E27FC236}">
                <a16:creationId xmlns:a16="http://schemas.microsoft.com/office/drawing/2014/main" id="{AD1817B6-1765-9C62-B59A-5B3EEB213446}"/>
              </a:ext>
            </a:extLst>
          </p:cNvPr>
          <p:cNvSpPr>
            <a:spLocks noGrp="1"/>
          </p:cNvSpPr>
          <p:nvPr>
            <p:ph idx="1"/>
          </p:nvPr>
        </p:nvSpPr>
        <p:spPr>
          <a:xfrm>
            <a:off x="1484310" y="1868557"/>
            <a:ext cx="10018713" cy="4214191"/>
          </a:xfrm>
        </p:spPr>
        <p:txBody>
          <a:bodyPr>
            <a:noAutofit/>
          </a:bodyPr>
          <a:lstStyle/>
          <a:p>
            <a:pPr>
              <a:lnSpc>
                <a:spcPct val="160000"/>
              </a:lnSpc>
            </a:pPr>
            <a:r>
              <a:rPr lang="en-GB" sz="2000" dirty="0">
                <a:latin typeface="Calibri" panose="020F0502020204030204" pitchFamily="34" charset="0"/>
                <a:cs typeface="Calibri" panose="020F0502020204030204" pitchFamily="34" charset="0"/>
              </a:rPr>
              <a:t>Help library administrators monitor usage, improve services, and make informed decisions based on data.</a:t>
            </a:r>
          </a:p>
          <a:p>
            <a:pPr>
              <a:lnSpc>
                <a:spcPct val="160000"/>
              </a:lnSpc>
            </a:pPr>
            <a:r>
              <a:rPr lang="en-GB" sz="2000" dirty="0">
                <a:latin typeface="Calibri" panose="020F0502020204030204" pitchFamily="34" charset="0"/>
                <a:cs typeface="Calibri" panose="020F0502020204030204" pitchFamily="34" charset="0"/>
              </a:rPr>
              <a:t>Enhance user experience by enabling quick access to desired materials based on author, title, subject .</a:t>
            </a:r>
          </a:p>
          <a:p>
            <a:pPr>
              <a:lnSpc>
                <a:spcPct val="160000"/>
              </a:lnSpc>
            </a:pPr>
            <a:r>
              <a:rPr lang="en-GB" sz="2000" dirty="0">
                <a:latin typeface="Calibri" panose="020F0502020204030204" pitchFamily="34" charset="0"/>
                <a:cs typeface="Calibri" panose="020F0502020204030204" pitchFamily="34" charset="0"/>
              </a:rPr>
              <a:t>Keep track of user details, membership status, and their borrowing history,  outstanding items.</a:t>
            </a:r>
          </a:p>
          <a:p>
            <a:pPr>
              <a:lnSpc>
                <a:spcPct val="160000"/>
              </a:lnSpc>
            </a:pPr>
            <a:r>
              <a:rPr lang="en-GB" sz="2000" dirty="0">
                <a:latin typeface="Calibri" panose="020F0502020204030204" pitchFamily="34" charset="0"/>
                <a:cs typeface="Calibri" panose="020F0502020204030204" pitchFamily="34" charset="0"/>
              </a:rPr>
              <a:t>Ensure all library resources are properly indexed, categorized, and searchable by members and library staff.</a:t>
            </a:r>
          </a:p>
        </p:txBody>
      </p:sp>
    </p:spTree>
    <p:extLst>
      <p:ext uri="{BB962C8B-B14F-4D97-AF65-F5344CB8AC3E}">
        <p14:creationId xmlns:p14="http://schemas.microsoft.com/office/powerpoint/2010/main" val="255426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2C9E5-131D-04E2-50EA-BBB178B2BD54}"/>
              </a:ext>
            </a:extLst>
          </p:cNvPr>
          <p:cNvSpPr>
            <a:spLocks noGrp="1"/>
          </p:cNvSpPr>
          <p:nvPr>
            <p:ph type="title"/>
          </p:nvPr>
        </p:nvSpPr>
        <p:spPr>
          <a:xfrm>
            <a:off x="1484311" y="172279"/>
            <a:ext cx="10018713" cy="808382"/>
          </a:xfrm>
        </p:spPr>
        <p:txBody>
          <a:bodyPr>
            <a:normAutofit/>
          </a:bodyPr>
          <a:lstStyle/>
          <a:p>
            <a:r>
              <a:rPr lang="en-GB" dirty="0">
                <a:latin typeface="Arial Black" panose="020B0A04020102020204" pitchFamily="34" charset="0"/>
              </a:rPr>
              <a:t>    ER DIAGRAM</a:t>
            </a:r>
          </a:p>
        </p:txBody>
      </p:sp>
      <p:pic>
        <p:nvPicPr>
          <p:cNvPr id="19" name="Content Placeholder 18">
            <a:extLst>
              <a:ext uri="{FF2B5EF4-FFF2-40B4-BE49-F238E27FC236}">
                <a16:creationId xmlns:a16="http://schemas.microsoft.com/office/drawing/2014/main" id="{C11EA695-4660-9D00-C79B-9EF04E7036FD}"/>
              </a:ext>
            </a:extLst>
          </p:cNvPr>
          <p:cNvPicPr>
            <a:picLocks noGrp="1" noChangeAspect="1"/>
          </p:cNvPicPr>
          <p:nvPr>
            <p:ph idx="1"/>
          </p:nvPr>
        </p:nvPicPr>
        <p:blipFill>
          <a:blip r:embed="rId2"/>
          <a:stretch>
            <a:fillRect/>
          </a:stretch>
        </p:blipFill>
        <p:spPr>
          <a:xfrm>
            <a:off x="2054087" y="980661"/>
            <a:ext cx="9607826" cy="5367130"/>
          </a:xfrm>
        </p:spPr>
      </p:pic>
    </p:spTree>
    <p:extLst>
      <p:ext uri="{BB962C8B-B14F-4D97-AF65-F5344CB8AC3E}">
        <p14:creationId xmlns:p14="http://schemas.microsoft.com/office/powerpoint/2010/main" val="1319685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AA132-830C-DF0A-C3CF-7BCEE1DC6364}"/>
              </a:ext>
            </a:extLst>
          </p:cNvPr>
          <p:cNvSpPr>
            <a:spLocks noGrp="1"/>
          </p:cNvSpPr>
          <p:nvPr>
            <p:ph type="title"/>
          </p:nvPr>
        </p:nvSpPr>
        <p:spPr>
          <a:xfrm>
            <a:off x="1484311" y="1"/>
            <a:ext cx="10018713" cy="1073426"/>
          </a:xfrm>
        </p:spPr>
        <p:txBody>
          <a:bodyPr/>
          <a:lstStyle/>
          <a:p>
            <a:r>
              <a:rPr lang="en-GB" dirty="0">
                <a:latin typeface="Arial Black" panose="020B0A04020102020204" pitchFamily="34" charset="0"/>
              </a:rPr>
              <a:t>TECHNOLOGY</a:t>
            </a:r>
            <a:r>
              <a:rPr lang="en-GB" dirty="0"/>
              <a:t> </a:t>
            </a:r>
          </a:p>
        </p:txBody>
      </p:sp>
      <p:sp>
        <p:nvSpPr>
          <p:cNvPr id="3" name="Content Placeholder 2">
            <a:extLst>
              <a:ext uri="{FF2B5EF4-FFF2-40B4-BE49-F238E27FC236}">
                <a16:creationId xmlns:a16="http://schemas.microsoft.com/office/drawing/2014/main" id="{2DB204C9-32C8-4FA1-D1DB-B88A71240A06}"/>
              </a:ext>
            </a:extLst>
          </p:cNvPr>
          <p:cNvSpPr>
            <a:spLocks noGrp="1"/>
          </p:cNvSpPr>
          <p:nvPr>
            <p:ph idx="1"/>
          </p:nvPr>
        </p:nvSpPr>
        <p:spPr>
          <a:xfrm>
            <a:off x="1484310" y="1192695"/>
            <a:ext cx="10018713" cy="5247861"/>
          </a:xfrm>
        </p:spPr>
        <p:txBody>
          <a:bodyPr>
            <a:normAutofit fontScale="92500" lnSpcReduction="10000"/>
          </a:bodyPr>
          <a:lstStyle/>
          <a:p>
            <a:pPr marL="0" indent="0">
              <a:buNone/>
            </a:pPr>
            <a:r>
              <a:rPr lang="en-GB" sz="2800" dirty="0">
                <a:latin typeface="Arial Black" panose="020B0A04020102020204" pitchFamily="34" charset="0"/>
              </a:rPr>
              <a:t>Software Requirements :-</a:t>
            </a:r>
          </a:p>
          <a:p>
            <a:pPr>
              <a:lnSpc>
                <a:spcPct val="150000"/>
              </a:lnSpc>
              <a:buFont typeface="Arial" panose="020B0604020202020204" pitchFamily="34" charset="0"/>
              <a:buChar char="•"/>
            </a:pPr>
            <a:r>
              <a:rPr lang="en-GB" sz="2000" b="1" dirty="0">
                <a:latin typeface="Calibri" panose="020F0502020204030204" pitchFamily="34" charset="0"/>
                <a:cs typeface="Calibri" panose="020F0502020204030204" pitchFamily="34" charset="0"/>
              </a:rPr>
              <a:t>Java</a:t>
            </a:r>
            <a:r>
              <a:rPr lang="en-GB" sz="2000" dirty="0">
                <a:latin typeface="Calibri" panose="020F0502020204030204" pitchFamily="34" charset="0"/>
                <a:cs typeface="Calibri" panose="020F0502020204030204" pitchFamily="34" charset="0"/>
              </a:rPr>
              <a:t> is the core language for the project, and the JDK includes the Java compiler, runtime environment, and necessary libraries</a:t>
            </a:r>
            <a:r>
              <a:rPr lang="en-GB" sz="2000" dirty="0"/>
              <a:t>.</a:t>
            </a:r>
          </a:p>
          <a:p>
            <a:pPr>
              <a:lnSpc>
                <a:spcPct val="150000"/>
              </a:lnSpc>
              <a:buFont typeface="Arial" panose="020B0604020202020204" pitchFamily="34" charset="0"/>
              <a:buChar char="•"/>
            </a:pPr>
            <a:r>
              <a:rPr lang="en-GB" sz="2000" b="1" dirty="0"/>
              <a:t>Eclipse</a:t>
            </a:r>
            <a:r>
              <a:rPr lang="en-GB" sz="2000" dirty="0"/>
              <a:t> is the </a:t>
            </a:r>
            <a:r>
              <a:rPr lang="en-GB" sz="2000" b="1" dirty="0"/>
              <a:t>Integrated Development Environment (IDE) </a:t>
            </a:r>
            <a:r>
              <a:rPr lang="en-GB" sz="2000" dirty="0"/>
              <a:t>where we will write, test, and debug our Java code. It also supports plugins for Hibernate and MySQL.</a:t>
            </a:r>
          </a:p>
          <a:p>
            <a:pPr>
              <a:lnSpc>
                <a:spcPct val="150000"/>
              </a:lnSpc>
              <a:buFont typeface="Arial" panose="020B0604020202020204" pitchFamily="34" charset="0"/>
              <a:buChar char="•"/>
            </a:pPr>
            <a:r>
              <a:rPr lang="en-GB" sz="2000" b="1" dirty="0"/>
              <a:t>Hibernate </a:t>
            </a:r>
            <a:r>
              <a:rPr lang="en-GB" sz="2000" dirty="0"/>
              <a:t>is  an  </a:t>
            </a:r>
            <a:r>
              <a:rPr lang="en-GB" sz="2000" b="1" dirty="0"/>
              <a:t>Object-Relational Mapping (ORM) framework </a:t>
            </a:r>
            <a:r>
              <a:rPr lang="en-GB" sz="2000" dirty="0"/>
              <a:t>that will manage database interactions. It simplifies database access and reduces the need for complex SQL queries by mapping Java objects to database tables. You’ll need to include Hibernate libraries and configure the Hibernate configuration file (hibernate.cfg.xml) .</a:t>
            </a:r>
          </a:p>
          <a:p>
            <a:pPr>
              <a:lnSpc>
                <a:spcPct val="150000"/>
              </a:lnSpc>
              <a:buFont typeface="Arial" panose="020B0604020202020204" pitchFamily="34" charset="0"/>
              <a:buChar char="•"/>
            </a:pPr>
            <a:r>
              <a:rPr lang="en-GB" sz="2000" b="1" dirty="0">
                <a:latin typeface="Calibri" panose="020F0502020204030204" pitchFamily="34" charset="0"/>
                <a:cs typeface="Calibri" panose="020F0502020204030204" pitchFamily="34" charset="0"/>
              </a:rPr>
              <a:t>MySQL</a:t>
            </a:r>
            <a:r>
              <a:rPr lang="en-GB" sz="2000" dirty="0">
                <a:latin typeface="Calibri" panose="020F0502020204030204" pitchFamily="34" charset="0"/>
                <a:cs typeface="Calibri" panose="020F0502020204030204" pitchFamily="34" charset="0"/>
              </a:rPr>
              <a:t> will store the library's data such as books, users, and transactions. You'll need to set up a database to store all your entities.</a:t>
            </a:r>
          </a:p>
        </p:txBody>
      </p:sp>
    </p:spTree>
    <p:extLst>
      <p:ext uri="{BB962C8B-B14F-4D97-AF65-F5344CB8AC3E}">
        <p14:creationId xmlns:p14="http://schemas.microsoft.com/office/powerpoint/2010/main" val="1797796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249BC-F022-F94D-B983-9F11A84B6686}"/>
              </a:ext>
            </a:extLst>
          </p:cNvPr>
          <p:cNvSpPr>
            <a:spLocks noGrp="1"/>
          </p:cNvSpPr>
          <p:nvPr>
            <p:ph type="title"/>
          </p:nvPr>
        </p:nvSpPr>
        <p:spPr>
          <a:xfrm>
            <a:off x="1484311" y="0"/>
            <a:ext cx="10018713" cy="1908313"/>
          </a:xfrm>
        </p:spPr>
        <p:txBody>
          <a:bodyPr/>
          <a:lstStyle/>
          <a:p>
            <a:r>
              <a:rPr lang="en-GB" dirty="0">
                <a:latin typeface="Arial Black" panose="020B0A04020102020204" pitchFamily="34" charset="0"/>
              </a:rPr>
              <a:t>TECHNOLOGY</a:t>
            </a:r>
          </a:p>
        </p:txBody>
      </p:sp>
      <p:sp>
        <p:nvSpPr>
          <p:cNvPr id="3" name="Content Placeholder 2">
            <a:extLst>
              <a:ext uri="{FF2B5EF4-FFF2-40B4-BE49-F238E27FC236}">
                <a16:creationId xmlns:a16="http://schemas.microsoft.com/office/drawing/2014/main" id="{DD94067F-6C62-1AA7-7F06-FDAB16CD2511}"/>
              </a:ext>
            </a:extLst>
          </p:cNvPr>
          <p:cNvSpPr>
            <a:spLocks noGrp="1"/>
          </p:cNvSpPr>
          <p:nvPr>
            <p:ph idx="1"/>
          </p:nvPr>
        </p:nvSpPr>
        <p:spPr>
          <a:xfrm>
            <a:off x="1696278" y="1709531"/>
            <a:ext cx="10495722" cy="4081670"/>
          </a:xfrm>
        </p:spPr>
        <p:txBody>
          <a:bodyPr>
            <a:normAutofit/>
          </a:bodyPr>
          <a:lstStyle/>
          <a:p>
            <a:pPr marL="0" indent="0">
              <a:buNone/>
            </a:pPr>
            <a:r>
              <a:rPr lang="en-GB" sz="3200" b="1" dirty="0"/>
              <a:t>Hardware  Requirements :-</a:t>
            </a:r>
          </a:p>
          <a:p>
            <a:pPr>
              <a:lnSpc>
                <a:spcPct val="150000"/>
              </a:lnSpc>
              <a:buFont typeface="Arial" panose="020B0604020202020204" pitchFamily="34" charset="0"/>
              <a:buChar char="•"/>
            </a:pPr>
            <a:r>
              <a:rPr lang="en-GB" b="1" dirty="0">
                <a:latin typeface="Calibri" panose="020F0502020204030204" pitchFamily="34" charset="0"/>
                <a:cs typeface="Calibri" panose="020F0502020204030204" pitchFamily="34" charset="0"/>
              </a:rPr>
              <a:t>intel core i5 processor.</a:t>
            </a:r>
          </a:p>
          <a:p>
            <a:pPr>
              <a:lnSpc>
                <a:spcPct val="150000"/>
              </a:lnSpc>
              <a:buFont typeface="Arial" panose="020B0604020202020204" pitchFamily="34" charset="0"/>
              <a:buChar char="•"/>
            </a:pPr>
            <a:r>
              <a:rPr lang="en-GB" b="1" dirty="0">
                <a:latin typeface="Calibri" panose="020F0502020204030204" pitchFamily="34" charset="0"/>
                <a:cs typeface="Calibri" panose="020F0502020204030204" pitchFamily="34" charset="0"/>
              </a:rPr>
              <a:t>Keyboard </a:t>
            </a:r>
          </a:p>
          <a:p>
            <a:pPr>
              <a:lnSpc>
                <a:spcPct val="150000"/>
              </a:lnSpc>
              <a:buFont typeface="Arial" panose="020B0604020202020204" pitchFamily="34" charset="0"/>
              <a:buChar char="•"/>
            </a:pPr>
            <a:r>
              <a:rPr lang="en-GB" b="1" dirty="0">
                <a:latin typeface="Calibri" panose="020F0502020204030204" pitchFamily="34" charset="0"/>
                <a:cs typeface="Calibri" panose="020F0502020204030204" pitchFamily="34" charset="0"/>
              </a:rPr>
              <a:t>Mouse </a:t>
            </a:r>
          </a:p>
        </p:txBody>
      </p:sp>
    </p:spTree>
    <p:extLst>
      <p:ext uri="{BB962C8B-B14F-4D97-AF65-F5344CB8AC3E}">
        <p14:creationId xmlns:p14="http://schemas.microsoft.com/office/powerpoint/2010/main" val="3388312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42A6B-774D-B258-D7C8-2848F30CDD2C}"/>
              </a:ext>
            </a:extLst>
          </p:cNvPr>
          <p:cNvSpPr>
            <a:spLocks noGrp="1"/>
          </p:cNvSpPr>
          <p:nvPr>
            <p:ph type="title"/>
          </p:nvPr>
        </p:nvSpPr>
        <p:spPr>
          <a:xfrm>
            <a:off x="1484311" y="92766"/>
            <a:ext cx="8136767" cy="1696277"/>
          </a:xfrm>
        </p:spPr>
        <p:txBody>
          <a:bodyPr/>
          <a:lstStyle/>
          <a:p>
            <a:r>
              <a:rPr lang="en-GB" dirty="0">
                <a:latin typeface="Arial Black" panose="020B0A04020102020204" pitchFamily="34" charset="0"/>
              </a:rPr>
              <a:t>      Proposed System</a:t>
            </a:r>
          </a:p>
        </p:txBody>
      </p:sp>
      <p:sp>
        <p:nvSpPr>
          <p:cNvPr id="3" name="Content Placeholder 2">
            <a:extLst>
              <a:ext uri="{FF2B5EF4-FFF2-40B4-BE49-F238E27FC236}">
                <a16:creationId xmlns:a16="http://schemas.microsoft.com/office/drawing/2014/main" id="{82C999D5-2F99-85B0-764E-6A521F41B98C}"/>
              </a:ext>
            </a:extLst>
          </p:cNvPr>
          <p:cNvSpPr>
            <a:spLocks noGrp="1"/>
          </p:cNvSpPr>
          <p:nvPr>
            <p:ph idx="1"/>
          </p:nvPr>
        </p:nvSpPr>
        <p:spPr>
          <a:xfrm>
            <a:off x="1484310" y="1378227"/>
            <a:ext cx="10707690" cy="5433390"/>
          </a:xfrm>
        </p:spPr>
        <p:txBody>
          <a:bodyPr>
            <a:noAutofit/>
          </a:bodyPr>
          <a:lstStyle/>
          <a:p>
            <a:pPr marL="0" indent="0">
              <a:buNone/>
            </a:pPr>
            <a:r>
              <a:rPr lang="en-GB" sz="2000" dirty="0">
                <a:latin typeface="Calibri" panose="020F0502020204030204" pitchFamily="34" charset="0"/>
                <a:cs typeface="Calibri" panose="020F0502020204030204" pitchFamily="34" charset="0"/>
              </a:rPr>
              <a:t>The proposed system contains the following features:</a:t>
            </a:r>
          </a:p>
          <a:p>
            <a:pPr>
              <a:buFont typeface="Arial" panose="020B0604020202020204" pitchFamily="34" charset="0"/>
              <a:buChar char="•"/>
            </a:pPr>
            <a:r>
              <a:rPr lang="en-GB" sz="2000" dirty="0">
                <a:latin typeface="Calibri" panose="020F0502020204030204" pitchFamily="34" charset="0"/>
                <a:cs typeface="Calibri" panose="020F0502020204030204" pitchFamily="34" charset="0"/>
              </a:rPr>
              <a:t>The members will register them through Online.</a:t>
            </a:r>
          </a:p>
          <a:p>
            <a:pPr>
              <a:buFont typeface="Arial" panose="020B0604020202020204" pitchFamily="34" charset="0"/>
              <a:buChar char="•"/>
            </a:pPr>
            <a:r>
              <a:rPr lang="en-GB" sz="2000" dirty="0">
                <a:latin typeface="Calibri" panose="020F0502020204030204" pitchFamily="34" charset="0"/>
                <a:cs typeface="Calibri" panose="020F0502020204030204" pitchFamily="34" charset="0"/>
              </a:rPr>
              <a:t> Individually each member will have his account  through which he can access the information he needs. </a:t>
            </a:r>
          </a:p>
          <a:p>
            <a:pPr>
              <a:buFont typeface="Arial" panose="020B0604020202020204" pitchFamily="34" charset="0"/>
              <a:buChar char="•"/>
            </a:pPr>
            <a:r>
              <a:rPr lang="en-GB" sz="2000" dirty="0">
                <a:latin typeface="Calibri" panose="020F0502020204030204" pitchFamily="34" charset="0"/>
                <a:cs typeface="Calibri" panose="020F0502020204030204" pitchFamily="34" charset="0"/>
              </a:rPr>
              <a:t> Book details like authors, number of copies totally maintained by library, present available number of books, reference books, non-reference books etc. all this information can be made handy.</a:t>
            </a:r>
          </a:p>
          <a:p>
            <a:pPr>
              <a:buFont typeface="Arial" panose="020B0604020202020204" pitchFamily="34" charset="0"/>
              <a:buChar char="•"/>
            </a:pPr>
            <a:r>
              <a:rPr lang="en-GB" sz="2000" dirty="0">
                <a:latin typeface="Calibri" panose="020F0502020204030204" pitchFamily="34" charset="0"/>
                <a:cs typeface="Calibri" panose="020F0502020204030204" pitchFamily="34" charset="0"/>
              </a:rPr>
              <a:t>Regarding the members designation, number of books was issued. </a:t>
            </a:r>
          </a:p>
          <a:p>
            <a:pPr>
              <a:buFont typeface="Arial" panose="020B0604020202020204" pitchFamily="34" charset="0"/>
              <a:buChar char="•"/>
            </a:pPr>
            <a:r>
              <a:rPr lang="en-GB" sz="2000" dirty="0">
                <a:latin typeface="Calibri" panose="020F0502020204030204" pitchFamily="34" charset="0"/>
                <a:cs typeface="Calibri" panose="020F0502020204030204" pitchFamily="34" charset="0"/>
              </a:rPr>
              <a:t>Issue dates and returns of each member is maintained separately .</a:t>
            </a:r>
          </a:p>
          <a:p>
            <a:pPr>
              <a:buFont typeface="Arial" panose="020B0604020202020204" pitchFamily="34" charset="0"/>
              <a:buChar char="•"/>
            </a:pPr>
            <a:r>
              <a:rPr lang="en-GB" sz="2000" dirty="0">
                <a:latin typeface="Calibri" panose="020F0502020204030204" pitchFamily="34" charset="0"/>
                <a:cs typeface="Calibri" panose="020F0502020204030204" pitchFamily="34" charset="0"/>
              </a:rPr>
              <a:t>Librarian  can add, update , delete the books.</a:t>
            </a:r>
          </a:p>
          <a:p>
            <a:pPr>
              <a:buFont typeface="Arial" panose="020B0604020202020204" pitchFamily="34" charset="0"/>
              <a:buChar char="•"/>
            </a:pPr>
            <a:r>
              <a:rPr lang="en-GB" sz="2000" dirty="0">
                <a:latin typeface="Calibri" panose="020F0502020204030204" pitchFamily="34" charset="0"/>
                <a:cs typeface="Calibri" panose="020F0502020204030204" pitchFamily="34" charset="0"/>
              </a:rPr>
              <a:t>Time consuming is low, gives accurate results, reliability can be improved with the help of security.</a:t>
            </a:r>
          </a:p>
          <a:p>
            <a:pPr>
              <a:buFont typeface="Arial" panose="020B0604020202020204" pitchFamily="34" charset="0"/>
              <a:buChar char="•"/>
            </a:pPr>
            <a:endParaRPr lang="en-GB"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0792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F0CD5-EC67-A011-C8D6-71772DACA4A1}"/>
              </a:ext>
            </a:extLst>
          </p:cNvPr>
          <p:cNvSpPr>
            <a:spLocks noGrp="1"/>
          </p:cNvSpPr>
          <p:nvPr>
            <p:ph type="title"/>
          </p:nvPr>
        </p:nvSpPr>
        <p:spPr>
          <a:xfrm>
            <a:off x="1484311" y="0"/>
            <a:ext cx="10018713" cy="6533322"/>
          </a:xfrm>
        </p:spPr>
        <p:txBody>
          <a:bodyPr>
            <a:normAutofit/>
          </a:bodyPr>
          <a:lstStyle/>
          <a:p>
            <a:pPr algn="l">
              <a:lnSpc>
                <a:spcPct val="150000"/>
              </a:lnSpc>
            </a:pPr>
            <a:r>
              <a:rPr lang="en-GB" sz="3600" b="1" dirty="0">
                <a:latin typeface="Arial Black" panose="020B0A04020102020204" pitchFamily="34" charset="0"/>
                <a:cs typeface="Calibri" panose="020F0502020204030204" pitchFamily="34" charset="0"/>
              </a:rPr>
              <a:t>Conclusion</a:t>
            </a:r>
            <a:r>
              <a:rPr lang="en-GB" sz="3600" dirty="0">
                <a:latin typeface="Arial Black" panose="020B0A04020102020204" pitchFamily="34" charset="0"/>
                <a:cs typeface="Calibri" panose="020F0502020204030204" pitchFamily="34" charset="0"/>
              </a:rPr>
              <a:t>:-</a:t>
            </a:r>
            <a:br>
              <a:rPr lang="en-GB" sz="3600" dirty="0">
                <a:latin typeface="Calibri" panose="020F0502020204030204" pitchFamily="34" charset="0"/>
                <a:cs typeface="Calibri" panose="020F0502020204030204" pitchFamily="34" charset="0"/>
              </a:rPr>
            </a:br>
            <a:r>
              <a:rPr lang="en-GB" sz="2200" dirty="0">
                <a:latin typeface="Calibri" panose="020F0502020204030204" pitchFamily="34" charset="0"/>
                <a:cs typeface="Calibri" panose="020F0502020204030204" pitchFamily="34" charset="0"/>
              </a:rPr>
              <a:t>                     This website provides a computerized version of library management system which will benefit the members as well as the librarian of the library.</a:t>
            </a:r>
            <a:br>
              <a:rPr lang="en-GB" sz="2200" dirty="0">
                <a:latin typeface="Calibri" panose="020F0502020204030204" pitchFamily="34" charset="0"/>
                <a:cs typeface="Calibri" panose="020F0502020204030204" pitchFamily="34" charset="0"/>
              </a:rPr>
            </a:br>
            <a:r>
              <a:rPr lang="en-GB" sz="2200" dirty="0">
                <a:latin typeface="Calibri" panose="020F0502020204030204" pitchFamily="34" charset="0"/>
                <a:cs typeface="Calibri" panose="020F0502020204030204" pitchFamily="34" charset="0"/>
              </a:rPr>
              <a:t>                     It makes entire process online where members can search books,  librarian can generate reports and do book transactions. It also has a facility for members login where members can login and can see status of books issued as well request for book or give some suggestions. </a:t>
            </a:r>
            <a:br>
              <a:rPr lang="en-GB" sz="2200" dirty="0">
                <a:latin typeface="Calibri" panose="020F0502020204030204" pitchFamily="34" charset="0"/>
                <a:cs typeface="Calibri" panose="020F0502020204030204" pitchFamily="34" charset="0"/>
              </a:rPr>
            </a:br>
            <a:endParaRPr lang="en-GB"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38089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1339</TotalTime>
  <Words>632</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Corbel</vt:lpstr>
      <vt:lpstr>Impact</vt:lpstr>
      <vt:lpstr>Parallax</vt:lpstr>
      <vt:lpstr>PowerPoint Presentation</vt:lpstr>
      <vt:lpstr> INTRODUCTION   </vt:lpstr>
      <vt:lpstr>OBJECTIVES</vt:lpstr>
      <vt:lpstr>PURPOSE</vt:lpstr>
      <vt:lpstr>    ER DIAGRAM</vt:lpstr>
      <vt:lpstr>TECHNOLOGY </vt:lpstr>
      <vt:lpstr>TECHNOLOGY</vt:lpstr>
      <vt:lpstr>      Proposed System</vt:lpstr>
      <vt:lpstr>Conclusion:-                      This website provides a computerized version of library management system which will benefit the members as well as the librarian of the library.                      It makes entire process online where members can search books,  librarian can generate reports and do book transactions. It also has a facility for members login where members can login and can see status of books issued as well request for book or give some suggestions.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vruchikapatil03@gmail.com</cp:lastModifiedBy>
  <cp:revision>23</cp:revision>
  <dcterms:created xsi:type="dcterms:W3CDTF">2024-12-28T16:59:05Z</dcterms:created>
  <dcterms:modified xsi:type="dcterms:W3CDTF">2025-01-08T10:18:55Z</dcterms:modified>
</cp:coreProperties>
</file>