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11/5/2024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DDE59-DB05-4D9D-8359-B3859512409A}"/>
              </a:ext>
            </a:extLst>
          </p:cNvPr>
          <p:cNvSpPr>
            <a:spLocks noGrp="1"/>
          </p:cNvSpPr>
          <p:nvPr>
            <p:ph type="ctrTitle"/>
          </p:nvPr>
        </p:nvSpPr>
        <p:spPr>
          <a:xfrm>
            <a:off x="1751012" y="2641600"/>
            <a:ext cx="8689976" cy="787400"/>
          </a:xfrm>
        </p:spPr>
        <p:txBody>
          <a:bodyPr>
            <a:normAutofit/>
          </a:bodyPr>
          <a:lstStyle/>
          <a:p>
            <a:r>
              <a:rPr lang="en-US" b="1" i="1" dirty="0">
                <a:latin typeface="Arial Black" panose="020B0A04020102020204" pitchFamily="34" charset="0"/>
              </a:rPr>
              <a:t>Java Architecture </a:t>
            </a:r>
            <a:endParaRPr lang="en-IN" b="1" i="1" dirty="0">
              <a:latin typeface="Arial Black" panose="020B0A04020102020204" pitchFamily="34" charset="0"/>
            </a:endParaRPr>
          </a:p>
        </p:txBody>
      </p:sp>
      <p:sp>
        <p:nvSpPr>
          <p:cNvPr id="3" name="Subtitle 2">
            <a:extLst>
              <a:ext uri="{FF2B5EF4-FFF2-40B4-BE49-F238E27FC236}">
                <a16:creationId xmlns:a16="http://schemas.microsoft.com/office/drawing/2014/main" id="{A1ECE083-BDCB-49B0-ACAD-0D323D42FAE8}"/>
              </a:ext>
            </a:extLst>
          </p:cNvPr>
          <p:cNvSpPr>
            <a:spLocks noGrp="1"/>
          </p:cNvSpPr>
          <p:nvPr>
            <p:ph type="subTitle" idx="1"/>
          </p:nvPr>
        </p:nvSpPr>
        <p:spPr>
          <a:xfrm>
            <a:off x="1751012" y="2257778"/>
            <a:ext cx="8689976" cy="3000021"/>
          </a:xfrm>
        </p:spPr>
        <p:txBody>
          <a:bodyPr>
            <a:normAutofit/>
          </a:bodyPr>
          <a:lstStyle/>
          <a:p>
            <a:r>
              <a:rPr lang="en-US" cap="none" dirty="0">
                <a:solidFill>
                  <a:schemeClr val="tx1"/>
                </a:solidFill>
                <a:effectLst>
                  <a:outerShdw blurRad="38100" dist="38100" dir="2700000" algn="tl">
                    <a:srgbClr val="000000">
                      <a:alpha val="43137"/>
                    </a:srgbClr>
                  </a:outerShdw>
                </a:effectLst>
                <a:latin typeface="Arial Black" panose="020B0A04020102020204" pitchFamily="34" charset="0"/>
              </a:rPr>
              <a:t> </a:t>
            </a:r>
            <a:endParaRPr lang="en-IN" cap="none" dirty="0">
              <a:solidFill>
                <a:schemeClr val="tx1"/>
              </a:solidFill>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1536155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DFD34-7E81-44D5-A962-FFF95CE11480}"/>
              </a:ext>
            </a:extLst>
          </p:cNvPr>
          <p:cNvSpPr>
            <a:spLocks noGrp="1"/>
          </p:cNvSpPr>
          <p:nvPr>
            <p:ph type="title"/>
          </p:nvPr>
        </p:nvSpPr>
        <p:spPr>
          <a:xfrm flipH="1">
            <a:off x="13195138" y="618517"/>
            <a:ext cx="45719" cy="1596177"/>
          </a:xfrm>
        </p:spPr>
        <p:txBody>
          <a:bodyPr/>
          <a:lstStyle/>
          <a:p>
            <a:endParaRPr lang="en-IN" dirty="0"/>
          </a:p>
        </p:txBody>
      </p:sp>
      <p:sp>
        <p:nvSpPr>
          <p:cNvPr id="3" name="Content Placeholder 2">
            <a:extLst>
              <a:ext uri="{FF2B5EF4-FFF2-40B4-BE49-F238E27FC236}">
                <a16:creationId xmlns:a16="http://schemas.microsoft.com/office/drawing/2014/main" id="{1C7AE4BC-E31F-4336-8F6D-8FA3CF07E093}"/>
              </a:ext>
            </a:extLst>
          </p:cNvPr>
          <p:cNvSpPr>
            <a:spLocks noGrp="1"/>
          </p:cNvSpPr>
          <p:nvPr>
            <p:ph sz="quarter" idx="13"/>
          </p:nvPr>
        </p:nvSpPr>
        <p:spPr/>
        <p:txBody>
          <a:bodyPr/>
          <a:lstStyle/>
          <a:p>
            <a:pPr marL="0" indent="0">
              <a:lnSpc>
                <a:spcPct val="150000"/>
              </a:lnSpc>
              <a:buNone/>
            </a:pPr>
            <a:r>
              <a:rPr lang="en-US" cap="none" dirty="0">
                <a:effectLst>
                  <a:outerShdw blurRad="38100" dist="38100" dir="2700000" algn="tl">
                    <a:srgbClr val="000000">
                      <a:alpha val="43137"/>
                    </a:srgbClr>
                  </a:outerShdw>
                </a:effectLst>
                <a:latin typeface="Arial Black" panose="020B0A04020102020204" pitchFamily="34" charset="0"/>
              </a:rPr>
              <a:t>                    Java architecture is a collection of components. It integrates the process of interpretation and compilation. It defines all the processes involved in creating a java program. Java architecture explains each and every step of how a program is compiled and executed.</a:t>
            </a:r>
          </a:p>
          <a:p>
            <a:endParaRPr lang="en-US" cap="none" dirty="0">
              <a:effectLst>
                <a:outerShdw blurRad="38100" dist="38100" dir="2700000" algn="tl">
                  <a:srgbClr val="000000">
                    <a:alpha val="43137"/>
                  </a:srgbClr>
                </a:outerShdw>
              </a:effectLst>
              <a:latin typeface="Arial Black" panose="020B0A04020102020204" pitchFamily="34" charset="0"/>
            </a:endParaRPr>
          </a:p>
          <a:p>
            <a:pPr marL="0" indent="0">
              <a:buNone/>
            </a:pPr>
            <a:endParaRPr lang="en-IN" dirty="0"/>
          </a:p>
        </p:txBody>
      </p:sp>
    </p:spTree>
    <p:extLst>
      <p:ext uri="{BB962C8B-B14F-4D97-AF65-F5344CB8AC3E}">
        <p14:creationId xmlns:p14="http://schemas.microsoft.com/office/powerpoint/2010/main" val="3925322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B63C7-3495-4ADF-89A5-F987DFC50B9B}"/>
              </a:ext>
            </a:extLst>
          </p:cNvPr>
          <p:cNvSpPr>
            <a:spLocks noGrp="1"/>
          </p:cNvSpPr>
          <p:nvPr>
            <p:ph type="title"/>
          </p:nvPr>
        </p:nvSpPr>
        <p:spPr>
          <a:xfrm flipH="1">
            <a:off x="13195138" y="618517"/>
            <a:ext cx="45719" cy="2645544"/>
          </a:xfrm>
        </p:spPr>
        <p:txBody>
          <a:bodyPr/>
          <a:lstStyle/>
          <a:p>
            <a:endParaRPr lang="en-IN" dirty="0"/>
          </a:p>
        </p:txBody>
      </p:sp>
      <p:sp>
        <p:nvSpPr>
          <p:cNvPr id="3" name="Content Placeholder 2">
            <a:extLst>
              <a:ext uri="{FF2B5EF4-FFF2-40B4-BE49-F238E27FC236}">
                <a16:creationId xmlns:a16="http://schemas.microsoft.com/office/drawing/2014/main" id="{C60C4460-BABF-42B7-AFB2-FAAC8C6CF381}"/>
              </a:ext>
            </a:extLst>
          </p:cNvPr>
          <p:cNvSpPr>
            <a:spLocks noGrp="1"/>
          </p:cNvSpPr>
          <p:nvPr>
            <p:ph sz="quarter" idx="13"/>
          </p:nvPr>
        </p:nvSpPr>
        <p:spPr>
          <a:xfrm>
            <a:off x="913774" y="1493135"/>
            <a:ext cx="10363826" cy="2974694"/>
          </a:xfrm>
        </p:spPr>
        <p:txBody>
          <a:bodyPr/>
          <a:lstStyle/>
          <a:p>
            <a:pPr marL="0" indent="0">
              <a:buNone/>
            </a:pPr>
            <a:r>
              <a:rPr lang="en-US" cap="none" dirty="0">
                <a:latin typeface="Arial Black" panose="020B0A04020102020204" pitchFamily="34" charset="0"/>
              </a:rPr>
              <a:t>                </a:t>
            </a:r>
          </a:p>
          <a:p>
            <a:pPr marL="0" indent="0">
              <a:buNone/>
            </a:pPr>
            <a:r>
              <a:rPr lang="en-US" cap="none" dirty="0">
                <a:latin typeface="Arial Black" panose="020B0A04020102020204" pitchFamily="34" charset="0"/>
              </a:rPr>
              <a:t>            It is a software development environment used in the development of java applications and applets. Java Development Kit holds JRE, a compiler, an interpreter or loader, and several development tools in it. To learn more about the Java Development Kit.</a:t>
            </a:r>
          </a:p>
          <a:p>
            <a:pPr marL="0" indent="0">
              <a:buNone/>
            </a:pPr>
            <a:endParaRPr lang="en-IN" dirty="0"/>
          </a:p>
        </p:txBody>
      </p:sp>
    </p:spTree>
    <p:extLst>
      <p:ext uri="{BB962C8B-B14F-4D97-AF65-F5344CB8AC3E}">
        <p14:creationId xmlns:p14="http://schemas.microsoft.com/office/powerpoint/2010/main" val="3563983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322E5-73F4-4133-8A31-C278826E8F29}"/>
              </a:ext>
            </a:extLst>
          </p:cNvPr>
          <p:cNvSpPr>
            <a:spLocks noGrp="1"/>
          </p:cNvSpPr>
          <p:nvPr>
            <p:ph type="title"/>
          </p:nvPr>
        </p:nvSpPr>
        <p:spPr/>
        <p:txBody>
          <a:bodyPr/>
          <a:lstStyle/>
          <a:p>
            <a:r>
              <a:rPr lang="en-IN" i="1" dirty="0">
                <a:latin typeface="Arial Black" panose="020B0A04020102020204" pitchFamily="34" charset="0"/>
              </a:rPr>
              <a:t> Components of Java Architecture</a:t>
            </a:r>
            <a:br>
              <a:rPr lang="en-IN" i="1" dirty="0">
                <a:latin typeface="Arial Black" panose="020B0A04020102020204" pitchFamily="34" charset="0"/>
              </a:rPr>
            </a:br>
            <a:endParaRPr lang="en-IN" i="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6DC1F099-A79F-488E-912E-70D7E2532C02}"/>
              </a:ext>
            </a:extLst>
          </p:cNvPr>
          <p:cNvSpPr>
            <a:spLocks noGrp="1"/>
          </p:cNvSpPr>
          <p:nvPr>
            <p:ph sz="quarter" idx="13"/>
          </p:nvPr>
        </p:nvSpPr>
        <p:spPr/>
        <p:txBody>
          <a:bodyPr/>
          <a:lstStyle/>
          <a:p>
            <a:pPr>
              <a:buFont typeface="Wingdings" panose="05000000000000000000" pitchFamily="2" charset="2"/>
              <a:buChar char="v"/>
            </a:pPr>
            <a:r>
              <a:rPr lang="en-IN" cap="none" dirty="0">
                <a:latin typeface="Arial Black" panose="020B0A04020102020204" pitchFamily="34" charset="0"/>
              </a:rPr>
              <a:t> The java architecture includes the three main components:</a:t>
            </a:r>
          </a:p>
          <a:p>
            <a:pPr marL="0" indent="0">
              <a:buNone/>
            </a:pPr>
            <a:r>
              <a:rPr lang="en-IN" cap="none" dirty="0">
                <a:latin typeface="Arial Black" panose="020B0A04020102020204" pitchFamily="34" charset="0"/>
              </a:rPr>
              <a:t>    1. Java Virtual Machine (JVM)</a:t>
            </a:r>
          </a:p>
          <a:p>
            <a:pPr marL="0" indent="0">
              <a:buNone/>
            </a:pPr>
            <a:r>
              <a:rPr lang="en-IN" cap="none" dirty="0">
                <a:latin typeface="Arial Black" panose="020B0A04020102020204" pitchFamily="34" charset="0"/>
              </a:rPr>
              <a:t>    2. Java Runtime Environment (JRE)</a:t>
            </a:r>
          </a:p>
          <a:p>
            <a:pPr marL="0" indent="0">
              <a:buNone/>
            </a:pPr>
            <a:r>
              <a:rPr lang="en-IN" cap="none" dirty="0">
                <a:latin typeface="Arial Black" panose="020B0A04020102020204" pitchFamily="34" charset="0"/>
              </a:rPr>
              <a:t>    3. Java Development Kit (JDK)</a:t>
            </a:r>
          </a:p>
          <a:p>
            <a:pPr marL="0" indent="0">
              <a:buNone/>
            </a:pPr>
            <a:endParaRPr lang="en-IN" cap="none" dirty="0">
              <a:latin typeface="Arial Black" panose="020B0A04020102020204" pitchFamily="34" charset="0"/>
            </a:endParaRPr>
          </a:p>
        </p:txBody>
      </p:sp>
    </p:spTree>
    <p:extLst>
      <p:ext uri="{BB962C8B-B14F-4D97-AF65-F5344CB8AC3E}">
        <p14:creationId xmlns:p14="http://schemas.microsoft.com/office/powerpoint/2010/main" val="217260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FF37-0086-447A-BC74-CC93CCC085F2}"/>
              </a:ext>
            </a:extLst>
          </p:cNvPr>
          <p:cNvSpPr>
            <a:spLocks noGrp="1"/>
          </p:cNvSpPr>
          <p:nvPr>
            <p:ph type="title"/>
          </p:nvPr>
        </p:nvSpPr>
        <p:spPr/>
        <p:txBody>
          <a:bodyPr/>
          <a:lstStyle/>
          <a:p>
            <a:r>
              <a:rPr lang="en-US" i="1" dirty="0">
                <a:latin typeface="Arial Black" panose="020B0A04020102020204" pitchFamily="34" charset="0"/>
              </a:rPr>
              <a:t>Application of the java</a:t>
            </a:r>
            <a:br>
              <a:rPr lang="en-US" i="1" dirty="0">
                <a:latin typeface="Arial Black" panose="020B0A04020102020204" pitchFamily="34" charset="0"/>
              </a:rPr>
            </a:br>
            <a:endParaRPr lang="en-IN" i="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2DFEB94-E704-475D-915B-AEEC45FACAC7}"/>
              </a:ext>
            </a:extLst>
          </p:cNvPr>
          <p:cNvSpPr>
            <a:spLocks noGrp="1"/>
          </p:cNvSpPr>
          <p:nvPr>
            <p:ph sz="quarter" idx="13"/>
          </p:nvPr>
        </p:nvSpPr>
        <p:spPr/>
        <p:txBody>
          <a:bodyPr>
            <a:normAutofit/>
          </a:bodyPr>
          <a:lstStyle/>
          <a:p>
            <a:pPr marL="0" indent="0">
              <a:buNone/>
            </a:pPr>
            <a:r>
              <a:rPr lang="en-US" cap="none" dirty="0">
                <a:latin typeface="Arial Black" panose="020B0A04020102020204" pitchFamily="34" charset="0"/>
              </a:rPr>
              <a:t> 1. Independent language.</a:t>
            </a:r>
          </a:p>
          <a:p>
            <a:pPr marL="0" indent="0">
              <a:buNone/>
            </a:pPr>
            <a:r>
              <a:rPr lang="en-US" cap="none" dirty="0">
                <a:latin typeface="Arial Black" panose="020B0A04020102020204" pitchFamily="34" charset="0"/>
              </a:rPr>
              <a:t> 2. Standalone application.</a:t>
            </a:r>
          </a:p>
          <a:p>
            <a:pPr marL="0" indent="0">
              <a:buNone/>
            </a:pPr>
            <a:r>
              <a:rPr lang="en-US" cap="none" dirty="0">
                <a:latin typeface="Arial Black" panose="020B0A04020102020204" pitchFamily="34" charset="0"/>
              </a:rPr>
              <a:t> 3. Mobile application.</a:t>
            </a:r>
          </a:p>
          <a:p>
            <a:pPr marL="0" indent="0">
              <a:buNone/>
            </a:pPr>
            <a:r>
              <a:rPr lang="en-US" cap="none" dirty="0">
                <a:latin typeface="Arial Black" panose="020B0A04020102020204" pitchFamily="34" charset="0"/>
              </a:rPr>
              <a:t> 4. Web application.</a:t>
            </a:r>
          </a:p>
          <a:p>
            <a:pPr marL="0" indent="0">
              <a:buNone/>
            </a:pPr>
            <a:r>
              <a:rPr lang="en-US" cap="none" dirty="0">
                <a:latin typeface="Arial Black" panose="020B0A04020102020204" pitchFamily="34" charset="0"/>
              </a:rPr>
              <a:t> 5. Enterprise application.</a:t>
            </a:r>
          </a:p>
          <a:p>
            <a:pPr marL="0" indent="0">
              <a:buNone/>
            </a:pPr>
            <a:r>
              <a:rPr lang="en-US" cap="none" dirty="0">
                <a:latin typeface="Arial Black" panose="020B0A04020102020204" pitchFamily="34" charset="0"/>
              </a:rPr>
              <a:t> 6. Real time system.</a:t>
            </a:r>
          </a:p>
          <a:p>
            <a:pPr marL="0" indent="0">
              <a:buNone/>
            </a:pPr>
            <a:endParaRPr lang="en-IN" cap="none" dirty="0">
              <a:latin typeface="Arial Black" panose="020B0A04020102020204" pitchFamily="34" charset="0"/>
            </a:endParaRPr>
          </a:p>
        </p:txBody>
      </p:sp>
    </p:spTree>
    <p:extLst>
      <p:ext uri="{BB962C8B-B14F-4D97-AF65-F5344CB8AC3E}">
        <p14:creationId xmlns:p14="http://schemas.microsoft.com/office/powerpoint/2010/main" val="2945995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0D539-27DF-49F5-AF93-2164BB6F72C6}"/>
              </a:ext>
            </a:extLst>
          </p:cNvPr>
          <p:cNvSpPr>
            <a:spLocks noGrp="1"/>
          </p:cNvSpPr>
          <p:nvPr>
            <p:ph type="title"/>
          </p:nvPr>
        </p:nvSpPr>
        <p:spPr>
          <a:xfrm>
            <a:off x="913775" y="970844"/>
            <a:ext cx="10364451" cy="1243850"/>
          </a:xfrm>
        </p:spPr>
        <p:txBody>
          <a:bodyPr/>
          <a:lstStyle/>
          <a:p>
            <a:r>
              <a:rPr lang="en-US" i="1" dirty="0">
                <a:latin typeface="Arial Black" panose="020B0A04020102020204" pitchFamily="34" charset="0"/>
              </a:rPr>
              <a:t>Java Runtime Environment</a:t>
            </a:r>
            <a:br>
              <a:rPr lang="en-US" i="1" dirty="0">
                <a:latin typeface="Arial Black" panose="020B0A04020102020204" pitchFamily="34" charset="0"/>
              </a:rPr>
            </a:br>
            <a:endParaRPr lang="en-IN" i="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597EB76E-D21E-4AE0-8F56-DEBF614E0659}"/>
              </a:ext>
            </a:extLst>
          </p:cNvPr>
          <p:cNvSpPr>
            <a:spLocks noGrp="1"/>
          </p:cNvSpPr>
          <p:nvPr>
            <p:ph sz="quarter" idx="13"/>
          </p:nvPr>
        </p:nvSpPr>
        <p:spPr/>
        <p:txBody>
          <a:bodyPr/>
          <a:lstStyle/>
          <a:p>
            <a:pPr marL="0" indent="0">
              <a:buNone/>
            </a:pPr>
            <a:r>
              <a:rPr lang="en-US" dirty="0"/>
              <a:t>                             </a:t>
            </a:r>
            <a:r>
              <a:rPr lang="en-US" cap="none" dirty="0">
                <a:latin typeface="Arial Black" panose="020B0A04020102020204" pitchFamily="34" charset="0"/>
              </a:rPr>
              <a:t>It provides an environment in which java programs are executed. JRE takes our java code, integrates it with the required libraries, and then starts the JVM to execute it. To learn more about the java runtime environment</a:t>
            </a:r>
          </a:p>
          <a:p>
            <a:r>
              <a:rPr lang="en-US" cap="none" dirty="0">
                <a:latin typeface="Arial Black" panose="020B0A04020102020204" pitchFamily="34" charset="0"/>
              </a:rPr>
              <a:t> </a:t>
            </a:r>
            <a:endParaRPr lang="en-IN" cap="none" dirty="0">
              <a:latin typeface="Arial Black" panose="020B0A04020102020204" pitchFamily="34" charset="0"/>
            </a:endParaRPr>
          </a:p>
        </p:txBody>
      </p:sp>
    </p:spTree>
    <p:extLst>
      <p:ext uri="{BB962C8B-B14F-4D97-AF65-F5344CB8AC3E}">
        <p14:creationId xmlns:p14="http://schemas.microsoft.com/office/powerpoint/2010/main" val="2141673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9AFA-BD33-4A2D-BAB6-224EAEF9E4EF}"/>
              </a:ext>
            </a:extLst>
          </p:cNvPr>
          <p:cNvSpPr>
            <a:spLocks noGrp="1"/>
          </p:cNvSpPr>
          <p:nvPr>
            <p:ph type="title"/>
          </p:nvPr>
        </p:nvSpPr>
        <p:spPr/>
        <p:txBody>
          <a:bodyPr/>
          <a:lstStyle/>
          <a:p>
            <a:r>
              <a:rPr lang="en-US" i="1" dirty="0">
                <a:latin typeface="Arial Black" panose="020B0A04020102020204" pitchFamily="34" charset="0"/>
              </a:rPr>
              <a:t>JAVA VIRTUAL MACHINE</a:t>
            </a:r>
            <a:endParaRPr lang="en-IN" i="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6E5F197E-1193-4377-96D4-193887E57D47}"/>
              </a:ext>
            </a:extLst>
          </p:cNvPr>
          <p:cNvSpPr>
            <a:spLocks noGrp="1"/>
          </p:cNvSpPr>
          <p:nvPr>
            <p:ph sz="quarter" idx="13"/>
          </p:nvPr>
        </p:nvSpPr>
        <p:spPr/>
        <p:txBody>
          <a:bodyPr/>
          <a:lstStyle/>
          <a:p>
            <a:pPr marL="457200" lvl="1" indent="0">
              <a:lnSpc>
                <a:spcPct val="150000"/>
              </a:lnSpc>
              <a:buNone/>
            </a:pPr>
            <a:r>
              <a:rPr lang="en-US" cap="none" dirty="0">
                <a:latin typeface="Arial Black" panose="020B0A04020102020204" pitchFamily="34" charset="0"/>
              </a:rPr>
              <a:t>                A </a:t>
            </a:r>
            <a:r>
              <a:rPr lang="en-US" b="1" cap="none" dirty="0">
                <a:latin typeface="Arial Black" panose="020B0A04020102020204" pitchFamily="34" charset="0"/>
              </a:rPr>
              <a:t>java virtual machine</a:t>
            </a:r>
            <a:r>
              <a:rPr lang="en-US" cap="none" dirty="0">
                <a:latin typeface="Arial Black" panose="020B0A04020102020204" pitchFamily="34" charset="0"/>
              </a:rPr>
              <a:t> (</a:t>
            </a:r>
            <a:r>
              <a:rPr lang="en-US" b="1" cap="none" dirty="0">
                <a:latin typeface="Arial Black" panose="020B0A04020102020204" pitchFamily="34" charset="0"/>
              </a:rPr>
              <a:t>JVM</a:t>
            </a:r>
            <a:r>
              <a:rPr lang="en-US" cap="none" dirty="0">
                <a:latin typeface="Arial Black" panose="020B0A04020102020204" pitchFamily="34" charset="0"/>
              </a:rPr>
              <a:t>) is a virtual machine that enables a computer to run java programs as well as programs written in other languages that are also compiled to java bytecode.</a:t>
            </a:r>
            <a:endParaRPr lang="en-IN" cap="none" dirty="0">
              <a:latin typeface="Arial Black" panose="020B0A04020102020204" pitchFamily="34" charset="0"/>
            </a:endParaRPr>
          </a:p>
        </p:txBody>
      </p:sp>
    </p:spTree>
    <p:extLst>
      <p:ext uri="{BB962C8B-B14F-4D97-AF65-F5344CB8AC3E}">
        <p14:creationId xmlns:p14="http://schemas.microsoft.com/office/powerpoint/2010/main" val="76624715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42</TotalTime>
  <Words>277</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Tw Cen MT</vt:lpstr>
      <vt:lpstr>Wingdings</vt:lpstr>
      <vt:lpstr>Droplet</vt:lpstr>
      <vt:lpstr>Java Architecture </vt:lpstr>
      <vt:lpstr>PowerPoint Presentation</vt:lpstr>
      <vt:lpstr>PowerPoint Presentation</vt:lpstr>
      <vt:lpstr> Components of Java Architecture </vt:lpstr>
      <vt:lpstr>Application of the java </vt:lpstr>
      <vt:lpstr>Java Runtime Environment </vt:lpstr>
      <vt:lpstr>JAVA VIRTUAL MACHINE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Architecture</dc:title>
  <dc:creator>User</dc:creator>
  <cp:lastModifiedBy>User</cp:lastModifiedBy>
  <cp:revision>9</cp:revision>
  <dcterms:created xsi:type="dcterms:W3CDTF">2024-11-05T16:02:48Z</dcterms:created>
  <dcterms:modified xsi:type="dcterms:W3CDTF">2024-11-05T16:46:23Z</dcterms:modified>
</cp:coreProperties>
</file>