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89" r:id="rId9"/>
    <p:sldId id="268" r:id="rId10"/>
    <p:sldId id="269" r:id="rId11"/>
    <p:sldId id="272" r:id="rId12"/>
    <p:sldId id="270" r:id="rId13"/>
    <p:sldId id="271" r:id="rId14"/>
    <p:sldId id="273" r:id="rId15"/>
    <p:sldId id="274" r:id="rId16"/>
    <p:sldId id="263" r:id="rId17"/>
    <p:sldId id="295" r:id="rId18"/>
    <p:sldId id="276" r:id="rId19"/>
    <p:sldId id="294" r:id="rId20"/>
    <p:sldId id="278" r:id="rId21"/>
    <p:sldId id="279" r:id="rId22"/>
    <p:sldId id="282" r:id="rId23"/>
    <p:sldId id="280" r:id="rId24"/>
    <p:sldId id="292" r:id="rId25"/>
    <p:sldId id="275" r:id="rId26"/>
    <p:sldId id="283" r:id="rId27"/>
    <p:sldId id="284" r:id="rId28"/>
    <p:sldId id="293" r:id="rId29"/>
    <p:sldId id="287" r:id="rId30"/>
    <p:sldId id="285" r:id="rId31"/>
    <p:sldId id="265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B2F1FC-2B44-4B04-AC69-62E5A03EDC86}" type="datetimeFigureOut">
              <a:rPr lang="en-US" smtClean="0"/>
              <a:t>07-Apr-22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F60C42-6CAB-41B9-8226-DF07E109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dcu.be/bQA6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351" y="513349"/>
            <a:ext cx="9353865" cy="86026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51" y="4470847"/>
            <a:ext cx="9144000" cy="1469877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Vrunda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Khedkar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ID :- EBEON1021460120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7" y="1434019"/>
            <a:ext cx="9330035" cy="30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3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Load the dataset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54" y="2534771"/>
            <a:ext cx="8824913" cy="3020357"/>
          </a:xfrm>
        </p:spPr>
      </p:pic>
    </p:spTree>
    <p:extLst>
      <p:ext uri="{BB962C8B-B14F-4D97-AF65-F5344CB8AC3E}">
        <p14:creationId xmlns:p14="http://schemas.microsoft.com/office/powerpoint/2010/main" val="368182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Dataset Information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6" y="2354442"/>
            <a:ext cx="10058400" cy="35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2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 Statistical Information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2480157"/>
            <a:ext cx="10058400" cy="3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Preprocessing the Dataset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2527300"/>
            <a:ext cx="7588483" cy="3416300"/>
          </a:xfrm>
        </p:spPr>
      </p:pic>
    </p:spTree>
    <p:extLst>
      <p:ext uri="{BB962C8B-B14F-4D97-AF65-F5344CB8AC3E}">
        <p14:creationId xmlns:p14="http://schemas.microsoft.com/office/powerpoint/2010/main" val="63504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79" y="2443480"/>
            <a:ext cx="7889361" cy="3416300"/>
          </a:xfrm>
        </p:spPr>
      </p:pic>
    </p:spTree>
    <p:extLst>
      <p:ext uri="{BB962C8B-B14F-4D97-AF65-F5344CB8AC3E}">
        <p14:creationId xmlns:p14="http://schemas.microsoft.com/office/powerpoint/2010/main" val="3479158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54" y="735543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4" y="2718857"/>
            <a:ext cx="10515600" cy="1374198"/>
          </a:xfrm>
        </p:spPr>
      </p:pic>
    </p:spTree>
    <p:extLst>
      <p:ext uri="{BB962C8B-B14F-4D97-AF65-F5344CB8AC3E}">
        <p14:creationId xmlns:p14="http://schemas.microsoft.com/office/powerpoint/2010/main" val="3970798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Exploratory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Iris </a:t>
            </a:r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to analyze data using some visual Techniques.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technique, we can get detailed information about the statistical summary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also be able to deal with the duplicates values, outliers, and also see some trends or patterns present in the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10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693396" cy="34163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=(16,5))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print(data['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SepalLengthCm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=(10,4))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(x=data['Species'])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(rotation=90)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53" y="2665167"/>
            <a:ext cx="6546147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63624"/>
            <a:ext cx="8997950" cy="3296051"/>
          </a:xfrm>
        </p:spPr>
      </p:pic>
    </p:spTree>
    <p:extLst>
      <p:ext uri="{BB962C8B-B14F-4D97-AF65-F5344CB8AC3E}">
        <p14:creationId xmlns:p14="http://schemas.microsoft.com/office/powerpoint/2010/main" val="4130013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550521" cy="3416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is a data visualization technique that is used to analyze the dataset as colors in two dimensions. Basically, it shows a correlation between all numerical variables in the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Petal width and petal length have high correlations.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Petal length and sepal width have good correlations.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Petal Width and Sepal length have good correlations.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2603500"/>
            <a:ext cx="509587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397760"/>
            <a:ext cx="8825659" cy="341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1" y="2603499"/>
            <a:ext cx="8781483" cy="3711575"/>
          </a:xfrm>
        </p:spPr>
      </p:pic>
    </p:spTree>
    <p:extLst>
      <p:ext uri="{BB962C8B-B14F-4D97-AF65-F5344CB8AC3E}">
        <p14:creationId xmlns:p14="http://schemas.microsoft.com/office/powerpoint/2010/main" val="570832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69" y="2217793"/>
            <a:ext cx="4125581" cy="21759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16" y="2167879"/>
            <a:ext cx="3665538" cy="2275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69" y="4496705"/>
            <a:ext cx="4517014" cy="2179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16" y="4678665"/>
            <a:ext cx="3840813" cy="19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00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plot, we can see that –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of the sepal length is between 30 and 35 which is between 5.5 and 6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of the sepal Width is around 70 which is between 3.0 and 3.5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of the petal length is around 50 which is between 1 and 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of the petal width is between 40 and 50 which is between 0.0 and 0.5</a:t>
            </a:r>
          </a:p>
        </p:txBody>
      </p:sp>
    </p:spTree>
    <p:extLst>
      <p:ext uri="{BB962C8B-B14F-4D97-AF65-F5344CB8AC3E}">
        <p14:creationId xmlns:p14="http://schemas.microsoft.com/office/powerpoint/2010/main" val="32770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95" y="543091"/>
            <a:ext cx="10515600" cy="106202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3" y="2159749"/>
            <a:ext cx="5906202" cy="42751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30" y="2159749"/>
            <a:ext cx="5460762" cy="40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2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331571" cy="34163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Plots:-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boxplots to see how the categorical value distributed with other numerical values.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graph, we can see that –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smallest features and less distributed with some outliers.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average features.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99" y="2603500"/>
            <a:ext cx="40691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7.Preparing data for training model.</a:t>
            </a:r>
            <a:endParaRPr lang="en-US" sz="45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1" y="2585025"/>
            <a:ext cx="5121084" cy="4069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77" y="2680367"/>
            <a:ext cx="4900085" cy="3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Split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into train and test data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90" y="2545081"/>
            <a:ext cx="7079613" cy="1831406"/>
          </a:xfrm>
        </p:spPr>
      </p:pic>
    </p:spTree>
    <p:extLst>
      <p:ext uri="{BB962C8B-B14F-4D97-AF65-F5344CB8AC3E}">
        <p14:creationId xmlns:p14="http://schemas.microsoft.com/office/powerpoint/2010/main" val="331660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Use ML Algorithm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55520"/>
            <a:ext cx="5511325" cy="4137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model that uses a logistic function to model a dependent variable.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 regression analyses, the logistic regression is a predictive analysis.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describe data and to explain the relationship between one dependent variable and one or more nominal, ordinal, interval or ratio-level independent variables.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03" y="2331720"/>
            <a:ext cx="438188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7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474446" cy="34163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most basic yet essential classification algorithms in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belongs to the supervised learning domain and finds intense application in pattern recognition, data mining.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can also be used for regression problems.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will be using averages of nearest neighbors rather than voting from nearest neighbors.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makes predictions by calculating similarity between the input sample and each training instance.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95" y="2603500"/>
            <a:ext cx="4191363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50875"/>
            <a:ext cx="10515600" cy="98361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2301875"/>
            <a:ext cx="4968240" cy="4005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machine learning algorithm that uses a tree-like model of decisions and their subsequent consequences to arrive at a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data is continuously split according to a certain parameter, and finally, a decision is made.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301875"/>
            <a:ext cx="4381880" cy="31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consists of the physical parameters of three species of flower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parameters which the dataset contains are Sepal width, Sepal length, Petal width and Petal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we will be predicting the classes of the flowers based on these 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consists of continuous numeric values which describe the dimensions of the respective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training the model based on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391924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Dashboard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603499"/>
            <a:ext cx="9305925" cy="4111625"/>
          </a:xfrm>
        </p:spPr>
      </p:pic>
    </p:spTree>
    <p:extLst>
      <p:ext uri="{BB962C8B-B14F-4D97-AF65-F5344CB8AC3E}">
        <p14:creationId xmlns:p14="http://schemas.microsoft.com/office/powerpoint/2010/main" val="3954568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https://www.kaggle.com/datasets/uciml/iris</a:t>
            </a:r>
          </a:p>
        </p:txBody>
      </p:sp>
    </p:spTree>
    <p:extLst>
      <p:ext uri="{BB962C8B-B14F-4D97-AF65-F5344CB8AC3E}">
        <p14:creationId xmlns:p14="http://schemas.microsoft.com/office/powerpoint/2010/main" val="1868814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361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sepal length, sepal width, petal length and petal width, classify the Iris flower into one of the three species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308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flower data set consists of 50 samples from each of three species of Iris Flowers — Iris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Iris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flower data set was introduced by the British statistician and biologist Ronald Fisher in his 1936 paper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“The use of multiple measurements in taxonomic problems”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 is a multivariate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measured from each sample are —sepal length, sepal width, petal length and petal width,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centimeters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82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39610" y="1825350"/>
            <a:ext cx="2042446" cy="1506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Computation of 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79320" y="1939895"/>
            <a:ext cx="1820254" cy="1392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99574" y="2384944"/>
            <a:ext cx="940036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5862902" y="4384436"/>
            <a:ext cx="852044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982056" y="2414854"/>
            <a:ext cx="811851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008119" y="4392135"/>
            <a:ext cx="1019485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7506190" y="3470028"/>
            <a:ext cx="718113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793907" y="1855690"/>
            <a:ext cx="2142680" cy="147643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Visually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4027606" y="3897878"/>
            <a:ext cx="1835296" cy="141543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of the model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6714946" y="4050241"/>
            <a:ext cx="2300599" cy="141332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data for training and testing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0"/>
          <p:cNvSpPr txBox="1">
            <a:spLocks/>
          </p:cNvSpPr>
          <p:nvPr/>
        </p:nvSpPr>
        <p:spPr>
          <a:xfrm>
            <a:off x="992403" y="3990620"/>
            <a:ext cx="1989032" cy="122994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accuracy of the model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>
          <a:xfrm>
            <a:off x="3939610" y="1826671"/>
            <a:ext cx="2042446" cy="1506778"/>
          </a:xfrm>
          <a:prstGeom prst="round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Computation of 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9320" y="1941216"/>
            <a:ext cx="1820254" cy="1392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999574" y="2386265"/>
            <a:ext cx="940036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82056" y="2416175"/>
            <a:ext cx="811851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7506190" y="3471349"/>
            <a:ext cx="718113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/>
          <p:cNvSpPr txBox="1">
            <a:spLocks/>
          </p:cNvSpPr>
          <p:nvPr/>
        </p:nvSpPr>
        <p:spPr>
          <a:xfrm>
            <a:off x="6793907" y="1857011"/>
            <a:ext cx="2142680" cy="147643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Visually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3939610" y="1825350"/>
            <a:ext cx="2042446" cy="1506778"/>
          </a:xfrm>
          <a:prstGeom prst="round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Computation of 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79320" y="1939895"/>
            <a:ext cx="1820254" cy="13922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Iris Flower Data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99574" y="2384944"/>
            <a:ext cx="940036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982056" y="2414854"/>
            <a:ext cx="811851" cy="45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0"/>
          <p:cNvSpPr txBox="1">
            <a:spLocks/>
          </p:cNvSpPr>
          <p:nvPr/>
        </p:nvSpPr>
        <p:spPr>
          <a:xfrm>
            <a:off x="6793907" y="1855690"/>
            <a:ext cx="2142680" cy="147643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 Visually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97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43" y="2247900"/>
            <a:ext cx="7629524" cy="4391025"/>
          </a:xfrm>
        </p:spPr>
      </p:pic>
    </p:spTree>
    <p:extLst>
      <p:ext uri="{BB962C8B-B14F-4D97-AF65-F5344CB8AC3E}">
        <p14:creationId xmlns:p14="http://schemas.microsoft.com/office/powerpoint/2010/main" val="2198896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29" y="2355850"/>
            <a:ext cx="9266238" cy="442595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Statistical Information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Dataset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 for training model.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 data.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ML Algorithm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Dashboard.</a:t>
            </a:r>
          </a:p>
        </p:txBody>
      </p:sp>
    </p:spTree>
    <p:extLst>
      <p:ext uri="{BB962C8B-B14F-4D97-AF65-F5344CB8AC3E}">
        <p14:creationId xmlns:p14="http://schemas.microsoft.com/office/powerpoint/2010/main" val="183506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Libraries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" y="2610999"/>
            <a:ext cx="8824913" cy="1816341"/>
          </a:xfrm>
        </p:spPr>
      </p:pic>
    </p:spTree>
    <p:extLst>
      <p:ext uri="{BB962C8B-B14F-4D97-AF65-F5344CB8AC3E}">
        <p14:creationId xmlns:p14="http://schemas.microsoft.com/office/powerpoint/2010/main" val="1254814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567</Words>
  <Application>Microsoft Office PowerPoint</Application>
  <PresentationFormat>Widescreen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Times New Roman</vt:lpstr>
      <vt:lpstr>Wingdings</vt:lpstr>
      <vt:lpstr>Wingdings 3</vt:lpstr>
      <vt:lpstr>Ion Boardroom</vt:lpstr>
      <vt:lpstr>Iris Dataset Analysis</vt:lpstr>
      <vt:lpstr>Contents</vt:lpstr>
      <vt:lpstr>Dataset Information</vt:lpstr>
      <vt:lpstr>Objectives</vt:lpstr>
      <vt:lpstr>Introduction</vt:lpstr>
      <vt:lpstr>Flow Chart</vt:lpstr>
      <vt:lpstr>Dataset</vt:lpstr>
      <vt:lpstr>Methodology</vt:lpstr>
      <vt:lpstr>1. Import Libraries</vt:lpstr>
      <vt:lpstr>2. Load the dataset</vt:lpstr>
      <vt:lpstr>3. Dataset Information</vt:lpstr>
      <vt:lpstr>4. Perform Statistical Information</vt:lpstr>
      <vt:lpstr>5. Preprocessing the Dataset</vt:lpstr>
      <vt:lpstr>Continue..</vt:lpstr>
      <vt:lpstr>Continue..</vt:lpstr>
      <vt:lpstr>6. Exploratory Data Analysis on Iris Dataset</vt:lpstr>
      <vt:lpstr>Continue</vt:lpstr>
      <vt:lpstr>Continue..</vt:lpstr>
      <vt:lpstr>Continue</vt:lpstr>
      <vt:lpstr>Continue…</vt:lpstr>
      <vt:lpstr>Continue…</vt:lpstr>
      <vt:lpstr>Continue…</vt:lpstr>
      <vt:lpstr>Continue..</vt:lpstr>
      <vt:lpstr>Continue…</vt:lpstr>
      <vt:lpstr>7.Preparing data for training model.</vt:lpstr>
      <vt:lpstr>8. Split the data into train and test data.</vt:lpstr>
      <vt:lpstr>9. Use ML Algorithm</vt:lpstr>
      <vt:lpstr>Continue</vt:lpstr>
      <vt:lpstr>Continue…</vt:lpstr>
      <vt:lpstr>10. Dashboard</vt:lpstr>
      <vt:lpstr>Reference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 Analysis</dc:title>
  <dc:creator>Microsoft account</dc:creator>
  <cp:lastModifiedBy>Microsoft account</cp:lastModifiedBy>
  <cp:revision>48</cp:revision>
  <dcterms:created xsi:type="dcterms:W3CDTF">2022-04-03T16:20:49Z</dcterms:created>
  <dcterms:modified xsi:type="dcterms:W3CDTF">2022-04-07T05:52:17Z</dcterms:modified>
</cp:coreProperties>
</file>