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 id="261" r:id="rId7"/>
    <p:sldId id="262" r:id="rId8"/>
    <p:sldId id="263" r:id="rId9"/>
    <p:sldId id="264" r:id="rId10"/>
    <p:sldId id="265" r:id="rId11"/>
    <p:sldId id="274" r:id="rId12"/>
    <p:sldId id="267" r:id="rId13"/>
    <p:sldId id="268" r:id="rId14"/>
    <p:sldId id="269" r:id="rId15"/>
    <p:sldId id="270" r:id="rId16"/>
    <p:sldId id="271" r:id="rId17"/>
    <p:sldId id="272" r:id="rId18"/>
    <p:sldId id="27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6F06"/>
    <a:srgbClr val="F285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91032-DB94-4FF7-A838-49328238FA38}" v="3388" dt="2020-08-21T18:44:17.139"/>
    <p1510:client id="{230367BA-0F7B-34E3-642D-6A6BEF63C03B}" v="1460" dt="2020-08-22T06:05:56.397"/>
    <p1510:client id="{55AD47C6-BEFE-0BD4-4BCC-07C29F427F61}" v="772" dt="2020-08-23T05:50:55.584"/>
    <p1510:client id="{D175681D-EB4C-A019-41CE-7B584402043D}" v="58" dt="2020-08-22T13:44:37.321"/>
    <p1510:client id="{D48C1229-A23E-2F30-2815-388C900DDFDA}" v="1200" dt="2020-08-22T08:04:39.5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ritha Rao K V" userId="S::samprithakv@v2soft.com::d324a096-51a6-4dd1-b754-1335dd3bbce5" providerId="AD" clId="Web-{D48C1229-A23E-2F30-2815-388C900DDFDA}"/>
    <pc:docChg chg="addSld delSld modSld sldOrd">
      <pc:chgData name="Sampritha Rao K V" userId="S::samprithakv@v2soft.com::d324a096-51a6-4dd1-b754-1335dd3bbce5" providerId="AD" clId="Web-{D48C1229-A23E-2F30-2815-388C900DDFDA}" dt="2020-08-22T08:04:39.551" v="1183"/>
      <pc:docMkLst>
        <pc:docMk/>
      </pc:docMkLst>
      <pc:sldChg chg="modSp">
        <pc:chgData name="Sampritha Rao K V" userId="S::samprithakv@v2soft.com::d324a096-51a6-4dd1-b754-1335dd3bbce5" providerId="AD" clId="Web-{D48C1229-A23E-2F30-2815-388C900DDFDA}" dt="2020-08-22T07:35:49.492" v="659" actId="20577"/>
        <pc:sldMkLst>
          <pc:docMk/>
          <pc:sldMk cId="2768840153" sldId="262"/>
        </pc:sldMkLst>
        <pc:spChg chg="mod">
          <ac:chgData name="Sampritha Rao K V" userId="S::samprithakv@v2soft.com::d324a096-51a6-4dd1-b754-1335dd3bbce5" providerId="AD" clId="Web-{D48C1229-A23E-2F30-2815-388C900DDFDA}" dt="2020-08-22T07:35:49.492" v="659" actId="20577"/>
          <ac:spMkLst>
            <pc:docMk/>
            <pc:sldMk cId="2768840153" sldId="262"/>
            <ac:spMk id="2" creationId="{12F995CC-B3CC-4B17-8F80-5F9F66F4C019}"/>
          </ac:spMkLst>
        </pc:spChg>
      </pc:sldChg>
      <pc:sldChg chg="modSp">
        <pc:chgData name="Sampritha Rao K V" userId="S::samprithakv@v2soft.com::d324a096-51a6-4dd1-b754-1335dd3bbce5" providerId="AD" clId="Web-{D48C1229-A23E-2F30-2815-388C900DDFDA}" dt="2020-08-22T07:35:43.086" v="656" actId="20577"/>
        <pc:sldMkLst>
          <pc:docMk/>
          <pc:sldMk cId="3664064773" sldId="263"/>
        </pc:sldMkLst>
        <pc:spChg chg="mod">
          <ac:chgData name="Sampritha Rao K V" userId="S::samprithakv@v2soft.com::d324a096-51a6-4dd1-b754-1335dd3bbce5" providerId="AD" clId="Web-{D48C1229-A23E-2F30-2815-388C900DDFDA}" dt="2020-08-22T07:35:43.086" v="656" actId="20577"/>
          <ac:spMkLst>
            <pc:docMk/>
            <pc:sldMk cId="3664064773" sldId="263"/>
            <ac:spMk id="2" creationId="{AACDD256-5381-4A90-8971-533A0894AA91}"/>
          </ac:spMkLst>
        </pc:spChg>
      </pc:sldChg>
      <pc:sldChg chg="modSp">
        <pc:chgData name="Sampritha Rao K V" userId="S::samprithakv@v2soft.com::d324a096-51a6-4dd1-b754-1335dd3bbce5" providerId="AD" clId="Web-{D48C1229-A23E-2F30-2815-388C900DDFDA}" dt="2020-08-22T07:35:37.461" v="653" actId="20577"/>
        <pc:sldMkLst>
          <pc:docMk/>
          <pc:sldMk cId="617950820" sldId="264"/>
        </pc:sldMkLst>
        <pc:spChg chg="mod">
          <ac:chgData name="Sampritha Rao K V" userId="S::samprithakv@v2soft.com::d324a096-51a6-4dd1-b754-1335dd3bbce5" providerId="AD" clId="Web-{D48C1229-A23E-2F30-2815-388C900DDFDA}" dt="2020-08-22T07:35:37.461" v="653" actId="20577"/>
          <ac:spMkLst>
            <pc:docMk/>
            <pc:sldMk cId="617950820" sldId="264"/>
            <ac:spMk id="2" creationId="{833D0213-9ADE-4611-B876-1D96818E6C51}"/>
          </ac:spMkLst>
        </pc:spChg>
      </pc:sldChg>
      <pc:sldChg chg="modSp">
        <pc:chgData name="Sampritha Rao K V" userId="S::samprithakv@v2soft.com::d324a096-51a6-4dd1-b754-1335dd3bbce5" providerId="AD" clId="Web-{D48C1229-A23E-2F30-2815-388C900DDFDA}" dt="2020-08-22T07:56:13.549" v="1063" actId="1076"/>
        <pc:sldMkLst>
          <pc:docMk/>
          <pc:sldMk cId="3295933773" sldId="265"/>
        </pc:sldMkLst>
        <pc:spChg chg="mod">
          <ac:chgData name="Sampritha Rao K V" userId="S::samprithakv@v2soft.com::d324a096-51a6-4dd1-b754-1335dd3bbce5" providerId="AD" clId="Web-{D48C1229-A23E-2F30-2815-388C900DDFDA}" dt="2020-08-22T07:35:29.961" v="650" actId="20577"/>
          <ac:spMkLst>
            <pc:docMk/>
            <pc:sldMk cId="3295933773" sldId="265"/>
            <ac:spMk id="2" creationId="{175CF8A4-979B-4660-BAF5-09BA8F471039}"/>
          </ac:spMkLst>
        </pc:spChg>
        <pc:spChg chg="mod">
          <ac:chgData name="Sampritha Rao K V" userId="S::samprithakv@v2soft.com::d324a096-51a6-4dd1-b754-1335dd3bbce5" providerId="AD" clId="Web-{D48C1229-A23E-2F30-2815-388C900DDFDA}" dt="2020-08-22T07:54:26.531" v="1044" actId="20577"/>
          <ac:spMkLst>
            <pc:docMk/>
            <pc:sldMk cId="3295933773" sldId="265"/>
            <ac:spMk id="3" creationId="{CAA94EF0-D49D-47DF-B9E8-002554F85CB1}"/>
          </ac:spMkLst>
        </pc:spChg>
        <pc:spChg chg="mod">
          <ac:chgData name="Sampritha Rao K V" userId="S::samprithakv@v2soft.com::d324a096-51a6-4dd1-b754-1335dd3bbce5" providerId="AD" clId="Web-{D48C1229-A23E-2F30-2815-388C900DDFDA}" dt="2020-08-22T07:56:05.268" v="1061" actId="1076"/>
          <ac:spMkLst>
            <pc:docMk/>
            <pc:sldMk cId="3295933773" sldId="265"/>
            <ac:spMk id="6" creationId="{8DBA7738-7C48-49E1-8430-7E29ABAC11CE}"/>
          </ac:spMkLst>
        </pc:spChg>
        <pc:spChg chg="mod">
          <ac:chgData name="Sampritha Rao K V" userId="S::samprithakv@v2soft.com::d324a096-51a6-4dd1-b754-1335dd3bbce5" providerId="AD" clId="Web-{D48C1229-A23E-2F30-2815-388C900DDFDA}" dt="2020-08-22T07:56:13.549" v="1063" actId="1076"/>
          <ac:spMkLst>
            <pc:docMk/>
            <pc:sldMk cId="3295933773" sldId="265"/>
            <ac:spMk id="7" creationId="{2C229ECB-3493-4902-B27F-8F63748A0DFD}"/>
          </ac:spMkLst>
        </pc:spChg>
        <pc:picChg chg="mod">
          <ac:chgData name="Sampritha Rao K V" userId="S::samprithakv@v2soft.com::d324a096-51a6-4dd1-b754-1335dd3bbce5" providerId="AD" clId="Web-{D48C1229-A23E-2F30-2815-388C900DDFDA}" dt="2020-08-22T07:54:35.437" v="1048" actId="1076"/>
          <ac:picMkLst>
            <pc:docMk/>
            <pc:sldMk cId="3295933773" sldId="265"/>
            <ac:picMk id="4" creationId="{4016D82E-9EAC-4BF6-A0B3-D9A9DEACD648}"/>
          </ac:picMkLst>
        </pc:picChg>
        <pc:picChg chg="mod">
          <ac:chgData name="Sampritha Rao K V" userId="S::samprithakv@v2soft.com::d324a096-51a6-4dd1-b754-1335dd3bbce5" providerId="AD" clId="Web-{D48C1229-A23E-2F30-2815-388C900DDFDA}" dt="2020-08-22T07:54:31.952" v="1047" actId="1076"/>
          <ac:picMkLst>
            <pc:docMk/>
            <pc:sldMk cId="3295933773" sldId="265"/>
            <ac:picMk id="5" creationId="{4605DA62-AA6F-45FE-847F-884C0D0A4237}"/>
          </ac:picMkLst>
        </pc:picChg>
      </pc:sldChg>
      <pc:sldChg chg="addSp delSp modSp del ord">
        <pc:chgData name="Sampritha Rao K V" userId="S::samprithakv@v2soft.com::d324a096-51a6-4dd1-b754-1335dd3bbce5" providerId="AD" clId="Web-{D48C1229-A23E-2F30-2815-388C900DDFDA}" dt="2020-08-22T08:04:39.551" v="1183"/>
        <pc:sldMkLst>
          <pc:docMk/>
          <pc:sldMk cId="1813857403" sldId="266"/>
        </pc:sldMkLst>
        <pc:spChg chg="mod">
          <ac:chgData name="Sampritha Rao K V" userId="S::samprithakv@v2soft.com::d324a096-51a6-4dd1-b754-1335dd3bbce5" providerId="AD" clId="Web-{D48C1229-A23E-2F30-2815-388C900DDFDA}" dt="2020-08-22T07:35:21.164" v="645" actId="20577"/>
          <ac:spMkLst>
            <pc:docMk/>
            <pc:sldMk cId="1813857403" sldId="266"/>
            <ac:spMk id="2" creationId="{B318F2E9-3859-476A-8F4F-5F36B505276A}"/>
          </ac:spMkLst>
        </pc:spChg>
        <pc:spChg chg="mod">
          <ac:chgData name="Sampritha Rao K V" userId="S::samprithakv@v2soft.com::d324a096-51a6-4dd1-b754-1335dd3bbce5" providerId="AD" clId="Web-{D48C1229-A23E-2F30-2815-388C900DDFDA}" dt="2020-08-22T07:57:14.549" v="1084" actId="20577"/>
          <ac:spMkLst>
            <pc:docMk/>
            <pc:sldMk cId="1813857403" sldId="266"/>
            <ac:spMk id="5" creationId="{9E9D9A2F-7D6F-4663-91CF-F5B2F034871E}"/>
          </ac:spMkLst>
        </pc:spChg>
        <pc:spChg chg="mod">
          <ac:chgData name="Sampritha Rao K V" userId="S::samprithakv@v2soft.com::d324a096-51a6-4dd1-b754-1335dd3bbce5" providerId="AD" clId="Web-{D48C1229-A23E-2F30-2815-388C900DDFDA}" dt="2020-08-22T07:57:20.924" v="1093" actId="20577"/>
          <ac:spMkLst>
            <pc:docMk/>
            <pc:sldMk cId="1813857403" sldId="266"/>
            <ac:spMk id="7" creationId="{2EF58516-1A7C-4DF7-95F2-E45FE93EBAD6}"/>
          </ac:spMkLst>
        </pc:spChg>
        <pc:picChg chg="add del">
          <ac:chgData name="Sampritha Rao K V" userId="S::samprithakv@v2soft.com::d324a096-51a6-4dd1-b754-1335dd3bbce5" providerId="AD" clId="Web-{D48C1229-A23E-2F30-2815-388C900DDFDA}" dt="2020-08-22T07:58:02.128" v="1097"/>
          <ac:picMkLst>
            <pc:docMk/>
            <pc:sldMk cId="1813857403" sldId="266"/>
            <ac:picMk id="6" creationId="{1ADF4E55-24BC-4A9C-8277-9958FAFA2F29}"/>
          </ac:picMkLst>
        </pc:picChg>
      </pc:sldChg>
      <pc:sldChg chg="modSp">
        <pc:chgData name="Sampritha Rao K V" userId="S::samprithakv@v2soft.com::d324a096-51a6-4dd1-b754-1335dd3bbce5" providerId="AD" clId="Web-{D48C1229-A23E-2F30-2815-388C900DDFDA}" dt="2020-08-22T07:35:16.977" v="642" actId="20577"/>
        <pc:sldMkLst>
          <pc:docMk/>
          <pc:sldMk cId="339747265" sldId="267"/>
        </pc:sldMkLst>
        <pc:spChg chg="mod">
          <ac:chgData name="Sampritha Rao K V" userId="S::samprithakv@v2soft.com::d324a096-51a6-4dd1-b754-1335dd3bbce5" providerId="AD" clId="Web-{D48C1229-A23E-2F30-2815-388C900DDFDA}" dt="2020-08-22T07:35:16.977" v="642" actId="20577"/>
          <ac:spMkLst>
            <pc:docMk/>
            <pc:sldMk cId="339747265" sldId="267"/>
            <ac:spMk id="2" creationId="{4CE20B03-9AD8-425C-A720-7AFE9E8FB734}"/>
          </ac:spMkLst>
        </pc:spChg>
      </pc:sldChg>
      <pc:sldChg chg="modSp">
        <pc:chgData name="Sampritha Rao K V" userId="S::samprithakv@v2soft.com::d324a096-51a6-4dd1-b754-1335dd3bbce5" providerId="AD" clId="Web-{D48C1229-A23E-2F30-2815-388C900DDFDA}" dt="2020-08-22T07:56:55.377" v="1065" actId="20577"/>
        <pc:sldMkLst>
          <pc:docMk/>
          <pc:sldMk cId="1621283657" sldId="268"/>
        </pc:sldMkLst>
        <pc:spChg chg="mod">
          <ac:chgData name="Sampritha Rao K V" userId="S::samprithakv@v2soft.com::d324a096-51a6-4dd1-b754-1335dd3bbce5" providerId="AD" clId="Web-{D48C1229-A23E-2F30-2815-388C900DDFDA}" dt="2020-08-22T07:35:08.414" v="639" actId="20577"/>
          <ac:spMkLst>
            <pc:docMk/>
            <pc:sldMk cId="1621283657" sldId="268"/>
            <ac:spMk id="2" creationId="{EC48621F-8F62-4FD1-8B31-7A2FE3F7181A}"/>
          </ac:spMkLst>
        </pc:spChg>
        <pc:spChg chg="mod">
          <ac:chgData name="Sampritha Rao K V" userId="S::samprithakv@v2soft.com::d324a096-51a6-4dd1-b754-1335dd3bbce5" providerId="AD" clId="Web-{D48C1229-A23E-2F30-2815-388C900DDFDA}" dt="2020-08-22T07:56:55.377" v="1065" actId="20577"/>
          <ac:spMkLst>
            <pc:docMk/>
            <pc:sldMk cId="1621283657" sldId="268"/>
            <ac:spMk id="6" creationId="{747BCBC3-2385-4435-BE74-0629A8F47E09}"/>
          </ac:spMkLst>
        </pc:spChg>
      </pc:sldChg>
      <pc:sldChg chg="modSp">
        <pc:chgData name="Sampritha Rao K V" userId="S::samprithakv@v2soft.com::d324a096-51a6-4dd1-b754-1335dd3bbce5" providerId="AD" clId="Web-{D48C1229-A23E-2F30-2815-388C900DDFDA}" dt="2020-08-22T07:56:59.518" v="1068" actId="20577"/>
        <pc:sldMkLst>
          <pc:docMk/>
          <pc:sldMk cId="2436387441" sldId="269"/>
        </pc:sldMkLst>
        <pc:spChg chg="mod">
          <ac:chgData name="Sampritha Rao K V" userId="S::samprithakv@v2soft.com::d324a096-51a6-4dd1-b754-1335dd3bbce5" providerId="AD" clId="Web-{D48C1229-A23E-2F30-2815-388C900DDFDA}" dt="2020-08-22T07:34:53.617" v="632" actId="20577"/>
          <ac:spMkLst>
            <pc:docMk/>
            <pc:sldMk cId="2436387441" sldId="269"/>
            <ac:spMk id="2" creationId="{12EF9151-C582-422E-90F7-5D5E7337E2C1}"/>
          </ac:spMkLst>
        </pc:spChg>
        <pc:spChg chg="mod">
          <ac:chgData name="Sampritha Rao K V" userId="S::samprithakv@v2soft.com::d324a096-51a6-4dd1-b754-1335dd3bbce5" providerId="AD" clId="Web-{D48C1229-A23E-2F30-2815-388C900DDFDA}" dt="2020-08-22T07:56:59.518" v="1068" actId="20577"/>
          <ac:spMkLst>
            <pc:docMk/>
            <pc:sldMk cId="2436387441" sldId="269"/>
            <ac:spMk id="5" creationId="{4912DF39-EE00-4668-A50E-B454B68869A3}"/>
          </ac:spMkLst>
        </pc:spChg>
        <pc:spChg chg="mod">
          <ac:chgData name="Sampritha Rao K V" userId="S::samprithakv@v2soft.com::d324a096-51a6-4dd1-b754-1335dd3bbce5" providerId="AD" clId="Web-{D48C1229-A23E-2F30-2815-388C900DDFDA}" dt="2020-08-22T07:13:12.502" v="115" actId="20577"/>
          <ac:spMkLst>
            <pc:docMk/>
            <pc:sldMk cId="2436387441" sldId="269"/>
            <ac:spMk id="7" creationId="{D91E82E1-92D7-4F1D-BAAE-FDFA3898356E}"/>
          </ac:spMkLst>
        </pc:spChg>
      </pc:sldChg>
      <pc:sldChg chg="addSp delSp modSp new">
        <pc:chgData name="Sampritha Rao K V" userId="S::samprithakv@v2soft.com::d324a096-51a6-4dd1-b754-1335dd3bbce5" providerId="AD" clId="Web-{D48C1229-A23E-2F30-2815-388C900DDFDA}" dt="2020-08-22T07:57:06.830" v="1073" actId="20577"/>
        <pc:sldMkLst>
          <pc:docMk/>
          <pc:sldMk cId="3676341520" sldId="270"/>
        </pc:sldMkLst>
        <pc:spChg chg="mod">
          <ac:chgData name="Sampritha Rao K V" userId="S::samprithakv@v2soft.com::d324a096-51a6-4dd1-b754-1335dd3bbce5" providerId="AD" clId="Web-{D48C1229-A23E-2F30-2815-388C900DDFDA}" dt="2020-08-22T07:34:43.617" v="629" actId="20577"/>
          <ac:spMkLst>
            <pc:docMk/>
            <pc:sldMk cId="3676341520" sldId="270"/>
            <ac:spMk id="2" creationId="{5EDF30CD-435F-41BC-B8C1-34B9645D2AE1}"/>
          </ac:spMkLst>
        </pc:spChg>
        <pc:spChg chg="del mod">
          <ac:chgData name="Sampritha Rao K V" userId="S::samprithakv@v2soft.com::d324a096-51a6-4dd1-b754-1335dd3bbce5" providerId="AD" clId="Web-{D48C1229-A23E-2F30-2815-388C900DDFDA}" dt="2020-08-22T07:13:45.177" v="133"/>
          <ac:spMkLst>
            <pc:docMk/>
            <pc:sldMk cId="3676341520" sldId="270"/>
            <ac:spMk id="3" creationId="{ABC9A9CD-39A7-41FB-95C0-4AA8FF2C2218}"/>
          </ac:spMkLst>
        </pc:spChg>
        <pc:spChg chg="add mod">
          <ac:chgData name="Sampritha Rao K V" userId="S::samprithakv@v2soft.com::d324a096-51a6-4dd1-b754-1335dd3bbce5" providerId="AD" clId="Web-{D48C1229-A23E-2F30-2815-388C900DDFDA}" dt="2020-08-22T07:57:06.830" v="1073" actId="20577"/>
          <ac:spMkLst>
            <pc:docMk/>
            <pc:sldMk cId="3676341520" sldId="270"/>
            <ac:spMk id="8" creationId="{B2F241C8-013A-4DB2-867A-BBE14C94CD6B}"/>
          </ac:spMkLst>
        </pc:spChg>
        <pc:spChg chg="add mod">
          <ac:chgData name="Sampritha Rao K V" userId="S::samprithakv@v2soft.com::d324a096-51a6-4dd1-b754-1335dd3bbce5" providerId="AD" clId="Web-{D48C1229-A23E-2F30-2815-388C900DDFDA}" dt="2020-08-22T07:48:05.459" v="859" actId="20577"/>
          <ac:spMkLst>
            <pc:docMk/>
            <pc:sldMk cId="3676341520" sldId="270"/>
            <ac:spMk id="9" creationId="{E1276021-3788-448A-9D07-87BEDA20F888}"/>
          </ac:spMkLst>
        </pc:spChg>
        <pc:graphicFrameChg chg="add mod modGraphic">
          <ac:chgData name="Sampritha Rao K V" userId="S::samprithakv@v2soft.com::d324a096-51a6-4dd1-b754-1335dd3bbce5" providerId="AD" clId="Web-{D48C1229-A23E-2F30-2815-388C900DDFDA}" dt="2020-08-22T07:15:33.848" v="143" actId="1076"/>
          <ac:graphicFrameMkLst>
            <pc:docMk/>
            <pc:sldMk cId="3676341520" sldId="270"/>
            <ac:graphicFrameMk id="7" creationId="{8B99FD60-4779-43D4-9968-BBCA04DCD130}"/>
          </ac:graphicFrameMkLst>
        </pc:graphicFrameChg>
        <pc:picChg chg="add mod ord">
          <ac:chgData name="Sampritha Rao K V" userId="S::samprithakv@v2soft.com::d324a096-51a6-4dd1-b754-1335dd3bbce5" providerId="AD" clId="Web-{D48C1229-A23E-2F30-2815-388C900DDFDA}" dt="2020-08-22T07:13:53.505" v="135" actId="14100"/>
          <ac:picMkLst>
            <pc:docMk/>
            <pc:sldMk cId="3676341520" sldId="270"/>
            <ac:picMk id="4" creationId="{A9E45F41-692C-4857-904C-A7C360D7928E}"/>
          </ac:picMkLst>
        </pc:picChg>
        <pc:picChg chg="add del mod">
          <ac:chgData name="Sampritha Rao K V" userId="S::samprithakv@v2soft.com::d324a096-51a6-4dd1-b754-1335dd3bbce5" providerId="AD" clId="Web-{D48C1229-A23E-2F30-2815-388C900DDFDA}" dt="2020-08-22T07:14:17.208" v="137"/>
          <ac:picMkLst>
            <pc:docMk/>
            <pc:sldMk cId="3676341520" sldId="270"/>
            <ac:picMk id="5" creationId="{EE5709D4-3B7C-4BED-AFA7-7A35D99A72E8}"/>
          </ac:picMkLst>
        </pc:picChg>
      </pc:sldChg>
      <pc:sldChg chg="addSp delSp modSp new">
        <pc:chgData name="Sampritha Rao K V" userId="S::samprithakv@v2soft.com::d324a096-51a6-4dd1-b754-1335dd3bbce5" providerId="AD" clId="Web-{D48C1229-A23E-2F30-2815-388C900DDFDA}" dt="2020-08-22T07:39:09.538" v="785" actId="1076"/>
        <pc:sldMkLst>
          <pc:docMk/>
          <pc:sldMk cId="2375607762" sldId="271"/>
        </pc:sldMkLst>
        <pc:spChg chg="mod">
          <ac:chgData name="Sampritha Rao K V" userId="S::samprithakv@v2soft.com::d324a096-51a6-4dd1-b754-1335dd3bbce5" providerId="AD" clId="Web-{D48C1229-A23E-2F30-2815-388C900DDFDA}" dt="2020-08-22T07:34:34.898" v="624" actId="20577"/>
          <ac:spMkLst>
            <pc:docMk/>
            <pc:sldMk cId="2375607762" sldId="271"/>
            <ac:spMk id="2" creationId="{3E833AEC-4491-4A67-8C75-599BE6CF2BDF}"/>
          </ac:spMkLst>
        </pc:spChg>
        <pc:spChg chg="del">
          <ac:chgData name="Sampritha Rao K V" userId="S::samprithakv@v2soft.com::d324a096-51a6-4dd1-b754-1335dd3bbce5" providerId="AD" clId="Web-{D48C1229-A23E-2F30-2815-388C900DDFDA}" dt="2020-08-22T07:33:58.477" v="599"/>
          <ac:spMkLst>
            <pc:docMk/>
            <pc:sldMk cId="2375607762" sldId="271"/>
            <ac:spMk id="3" creationId="{0A8F3B07-01D5-47CF-8B85-4A21D990E869}"/>
          </ac:spMkLst>
        </pc:spChg>
        <pc:spChg chg="add mod">
          <ac:chgData name="Sampritha Rao K V" userId="S::samprithakv@v2soft.com::d324a096-51a6-4dd1-b754-1335dd3bbce5" providerId="AD" clId="Web-{D48C1229-A23E-2F30-2815-388C900DDFDA}" dt="2020-08-22T07:36:56.633" v="691" actId="1076"/>
          <ac:spMkLst>
            <pc:docMk/>
            <pc:sldMk cId="2375607762" sldId="271"/>
            <ac:spMk id="5" creationId="{94B2F4D3-1F2A-49A0-BEB3-C188B902707D}"/>
          </ac:spMkLst>
        </pc:spChg>
        <pc:spChg chg="add mod">
          <ac:chgData name="Sampritha Rao K V" userId="S::samprithakv@v2soft.com::d324a096-51a6-4dd1-b754-1335dd3bbce5" providerId="AD" clId="Web-{D48C1229-A23E-2F30-2815-388C900DDFDA}" dt="2020-08-22T07:37:50.648" v="730" actId="1076"/>
          <ac:spMkLst>
            <pc:docMk/>
            <pc:sldMk cId="2375607762" sldId="271"/>
            <ac:spMk id="6" creationId="{C22B35C3-5071-44E4-8E75-18316015E24C}"/>
          </ac:spMkLst>
        </pc:spChg>
        <pc:spChg chg="add mod">
          <ac:chgData name="Sampritha Rao K V" userId="S::samprithakv@v2soft.com::d324a096-51a6-4dd1-b754-1335dd3bbce5" providerId="AD" clId="Web-{D48C1229-A23E-2F30-2815-388C900DDFDA}" dt="2020-08-22T07:38:37.320" v="766" actId="1076"/>
          <ac:spMkLst>
            <pc:docMk/>
            <pc:sldMk cId="2375607762" sldId="271"/>
            <ac:spMk id="7" creationId="{F23CBD44-457C-42A7-B959-EC7EAAD0C89D}"/>
          </ac:spMkLst>
        </pc:spChg>
        <pc:spChg chg="add mod">
          <ac:chgData name="Sampritha Rao K V" userId="S::samprithakv@v2soft.com::d324a096-51a6-4dd1-b754-1335dd3bbce5" providerId="AD" clId="Web-{D48C1229-A23E-2F30-2815-388C900DDFDA}" dt="2020-08-22T07:39:09.538" v="785" actId="1076"/>
          <ac:spMkLst>
            <pc:docMk/>
            <pc:sldMk cId="2375607762" sldId="271"/>
            <ac:spMk id="8" creationId="{C12A6E0D-4D3F-469D-B3F6-062CAA60F775}"/>
          </ac:spMkLst>
        </pc:spChg>
        <pc:picChg chg="add mod ord">
          <ac:chgData name="Sampritha Rao K V" userId="S::samprithakv@v2soft.com::d324a096-51a6-4dd1-b754-1335dd3bbce5" providerId="AD" clId="Web-{D48C1229-A23E-2F30-2815-388C900DDFDA}" dt="2020-08-22T07:34:23.274" v="620" actId="1076"/>
          <ac:picMkLst>
            <pc:docMk/>
            <pc:sldMk cId="2375607762" sldId="271"/>
            <ac:picMk id="4" creationId="{7BF0540A-DEAA-47AD-BA12-172B3BE832C1}"/>
          </ac:picMkLst>
        </pc:picChg>
      </pc:sldChg>
      <pc:sldChg chg="modSp new">
        <pc:chgData name="Sampritha Rao K V" userId="S::samprithakv@v2soft.com::d324a096-51a6-4dd1-b754-1335dd3bbce5" providerId="AD" clId="Web-{D48C1229-A23E-2F30-2815-388C900DDFDA}" dt="2020-08-22T07:49:19.068" v="892" actId="20577"/>
        <pc:sldMkLst>
          <pc:docMk/>
          <pc:sldMk cId="1713389377" sldId="272"/>
        </pc:sldMkLst>
        <pc:spChg chg="mod">
          <ac:chgData name="Sampritha Rao K V" userId="S::samprithakv@v2soft.com::d324a096-51a6-4dd1-b754-1335dd3bbce5" providerId="AD" clId="Web-{D48C1229-A23E-2F30-2815-388C900DDFDA}" dt="2020-08-22T07:46:08.897" v="805" actId="20577"/>
          <ac:spMkLst>
            <pc:docMk/>
            <pc:sldMk cId="1713389377" sldId="272"/>
            <ac:spMk id="2" creationId="{C01BBA65-075D-4577-85C3-7D3AFF0D8141}"/>
          </ac:spMkLst>
        </pc:spChg>
        <pc:spChg chg="mod">
          <ac:chgData name="Sampritha Rao K V" userId="S::samprithakv@v2soft.com::d324a096-51a6-4dd1-b754-1335dd3bbce5" providerId="AD" clId="Web-{D48C1229-A23E-2F30-2815-388C900DDFDA}" dt="2020-08-22T07:49:19.068" v="892" actId="20577"/>
          <ac:spMkLst>
            <pc:docMk/>
            <pc:sldMk cId="1713389377" sldId="272"/>
            <ac:spMk id="3" creationId="{27FC3C04-19DA-4C89-A994-91CAD1E4C7E6}"/>
          </ac:spMkLst>
        </pc:spChg>
      </pc:sldChg>
      <pc:sldChg chg="modSp new">
        <pc:chgData name="Sampritha Rao K V" userId="S::samprithakv@v2soft.com::d324a096-51a6-4dd1-b754-1335dd3bbce5" providerId="AD" clId="Web-{D48C1229-A23E-2F30-2815-388C900DDFDA}" dt="2020-08-22T07:54:08.281" v="1033" actId="20577"/>
        <pc:sldMkLst>
          <pc:docMk/>
          <pc:sldMk cId="2787045948" sldId="273"/>
        </pc:sldMkLst>
        <pc:spChg chg="mod">
          <ac:chgData name="Sampritha Rao K V" userId="S::samprithakv@v2soft.com::d324a096-51a6-4dd1-b754-1335dd3bbce5" providerId="AD" clId="Web-{D48C1229-A23E-2F30-2815-388C900DDFDA}" dt="2020-08-22T07:50:05.412" v="962" actId="20577"/>
          <ac:spMkLst>
            <pc:docMk/>
            <pc:sldMk cId="2787045948" sldId="273"/>
            <ac:spMk id="2" creationId="{10EBE2DB-99A0-47C2-8F7F-402650E4A924}"/>
          </ac:spMkLst>
        </pc:spChg>
        <pc:spChg chg="mod">
          <ac:chgData name="Sampritha Rao K V" userId="S::samprithakv@v2soft.com::d324a096-51a6-4dd1-b754-1335dd3bbce5" providerId="AD" clId="Web-{D48C1229-A23E-2F30-2815-388C900DDFDA}" dt="2020-08-22T07:54:08.281" v="1033" actId="20577"/>
          <ac:spMkLst>
            <pc:docMk/>
            <pc:sldMk cId="2787045948" sldId="273"/>
            <ac:spMk id="3" creationId="{66432211-919D-492D-9706-EABC4C737764}"/>
          </ac:spMkLst>
        </pc:spChg>
      </pc:sldChg>
      <pc:sldChg chg="addSp delSp modSp add replId">
        <pc:chgData name="Sampritha Rao K V" userId="S::samprithakv@v2soft.com::d324a096-51a6-4dd1-b754-1335dd3bbce5" providerId="AD" clId="Web-{D48C1229-A23E-2F30-2815-388C900DDFDA}" dt="2020-08-22T08:04:27.773" v="1182" actId="1076"/>
        <pc:sldMkLst>
          <pc:docMk/>
          <pc:sldMk cId="3579817219" sldId="274"/>
        </pc:sldMkLst>
        <pc:spChg chg="mod">
          <ac:chgData name="Sampritha Rao K V" userId="S::samprithakv@v2soft.com::d324a096-51a6-4dd1-b754-1335dd3bbce5" providerId="AD" clId="Web-{D48C1229-A23E-2F30-2815-388C900DDFDA}" dt="2020-08-22T08:04:15.949" v="1178" actId="1076"/>
          <ac:spMkLst>
            <pc:docMk/>
            <pc:sldMk cId="3579817219" sldId="274"/>
            <ac:spMk id="5" creationId="{9E9D9A2F-7D6F-4663-91CF-F5B2F034871E}"/>
          </ac:spMkLst>
        </pc:spChg>
        <pc:spChg chg="del mod">
          <ac:chgData name="Sampritha Rao K V" userId="S::samprithakv@v2soft.com::d324a096-51a6-4dd1-b754-1335dd3bbce5" providerId="AD" clId="Web-{D48C1229-A23E-2F30-2815-388C900DDFDA}" dt="2020-08-22T07:59:40.773" v="1110"/>
          <ac:spMkLst>
            <pc:docMk/>
            <pc:sldMk cId="3579817219" sldId="274"/>
            <ac:spMk id="7" creationId="{2EF58516-1A7C-4DF7-95F2-E45FE93EBAD6}"/>
          </ac:spMkLst>
        </pc:spChg>
        <pc:spChg chg="add mod">
          <ac:chgData name="Sampritha Rao K V" userId="S::samprithakv@v2soft.com::d324a096-51a6-4dd1-b754-1335dd3bbce5" providerId="AD" clId="Web-{D48C1229-A23E-2F30-2815-388C900DDFDA}" dt="2020-08-22T08:04:04.133" v="1177" actId="1076"/>
          <ac:spMkLst>
            <pc:docMk/>
            <pc:sldMk cId="3579817219" sldId="274"/>
            <ac:spMk id="9" creationId="{90BDF741-2E71-46EB-82C1-242B6813BA4A}"/>
          </ac:spMkLst>
        </pc:spChg>
        <pc:picChg chg="add mod">
          <ac:chgData name="Sampritha Rao K V" userId="S::samprithakv@v2soft.com::d324a096-51a6-4dd1-b754-1335dd3bbce5" providerId="AD" clId="Web-{D48C1229-A23E-2F30-2815-388C900DDFDA}" dt="2020-08-22T08:01:24.460" v="1120" actId="1076"/>
          <ac:picMkLst>
            <pc:docMk/>
            <pc:sldMk cId="3579817219" sldId="274"/>
            <ac:picMk id="3" creationId="{2AEA007C-17CA-413B-91BF-662C79273A57}"/>
          </ac:picMkLst>
        </pc:picChg>
        <pc:picChg chg="mod">
          <ac:chgData name="Sampritha Rao K V" userId="S::samprithakv@v2soft.com::d324a096-51a6-4dd1-b754-1335dd3bbce5" providerId="AD" clId="Web-{D48C1229-A23E-2F30-2815-388C900DDFDA}" dt="2020-08-22T08:04:27.773" v="1182" actId="1076"/>
          <ac:picMkLst>
            <pc:docMk/>
            <pc:sldMk cId="3579817219" sldId="274"/>
            <ac:picMk id="4" creationId="{C0804B66-F1E2-43ED-B01F-B746ED0C1855}"/>
          </ac:picMkLst>
        </pc:picChg>
        <pc:picChg chg="add mod">
          <ac:chgData name="Sampritha Rao K V" userId="S::samprithakv@v2soft.com::d324a096-51a6-4dd1-b754-1335dd3bbce5" providerId="AD" clId="Web-{D48C1229-A23E-2F30-2815-388C900DDFDA}" dt="2020-08-22T08:01:26.820" v="1121" actId="1076"/>
          <ac:picMkLst>
            <pc:docMk/>
            <pc:sldMk cId="3579817219" sldId="274"/>
            <ac:picMk id="6" creationId="{1505C78B-246C-4C26-A1C1-97F0DD7D6B18}"/>
          </ac:picMkLst>
        </pc:picChg>
        <pc:picChg chg="add mod">
          <ac:chgData name="Sampritha Rao K V" userId="S::samprithakv@v2soft.com::d324a096-51a6-4dd1-b754-1335dd3bbce5" providerId="AD" clId="Web-{D48C1229-A23E-2F30-2815-388C900DDFDA}" dt="2020-08-22T08:03:10.539" v="1125" actId="1076"/>
          <ac:picMkLst>
            <pc:docMk/>
            <pc:sldMk cId="3579817219" sldId="274"/>
            <ac:picMk id="8" creationId="{C23FF703-6638-47D4-9ECF-F85D57E3BCD6}"/>
          </ac:picMkLst>
        </pc:picChg>
      </pc:sldChg>
    </pc:docChg>
  </pc:docChgLst>
  <pc:docChgLst>
    <pc:chgData name="Sampritha Rao K V" userId="S::samprithakv@v2soft.com::d324a096-51a6-4dd1-b754-1335dd3bbce5" providerId="AD" clId="Web-{230367BA-0F7B-34E3-642D-6A6BEF63C03B}"/>
    <pc:docChg chg="addSld modSld">
      <pc:chgData name="Sampritha Rao K V" userId="S::samprithakv@v2soft.com::d324a096-51a6-4dd1-b754-1335dd3bbce5" providerId="AD" clId="Web-{230367BA-0F7B-34E3-642D-6A6BEF63C03B}" dt="2020-08-22T06:05:56.334" v="1449"/>
      <pc:docMkLst>
        <pc:docMk/>
      </pc:docMkLst>
      <pc:sldChg chg="addSp delSp modSp mod setBg">
        <pc:chgData name="Sampritha Rao K V" userId="S::samprithakv@v2soft.com::d324a096-51a6-4dd1-b754-1335dd3bbce5" providerId="AD" clId="Web-{230367BA-0F7B-34E3-642D-6A6BEF63C03B}" dt="2020-08-22T06:05:56.334" v="1449"/>
        <pc:sldMkLst>
          <pc:docMk/>
          <pc:sldMk cId="608581353" sldId="257"/>
        </pc:sldMkLst>
        <pc:spChg chg="mod">
          <ac:chgData name="Sampritha Rao K V" userId="S::samprithakv@v2soft.com::d324a096-51a6-4dd1-b754-1335dd3bbce5" providerId="AD" clId="Web-{230367BA-0F7B-34E3-642D-6A6BEF63C03B}" dt="2020-08-22T06:05:56.334" v="1449"/>
          <ac:spMkLst>
            <pc:docMk/>
            <pc:sldMk cId="608581353" sldId="257"/>
            <ac:spMk id="2" creationId="{69BFD982-536E-45F0-B285-B6203E6C7832}"/>
          </ac:spMkLst>
        </pc:spChg>
        <pc:spChg chg="mod">
          <ac:chgData name="Sampritha Rao K V" userId="S::samprithakv@v2soft.com::d324a096-51a6-4dd1-b754-1335dd3bbce5" providerId="AD" clId="Web-{230367BA-0F7B-34E3-642D-6A6BEF63C03B}" dt="2020-08-22T06:05:56.334" v="1449"/>
          <ac:spMkLst>
            <pc:docMk/>
            <pc:sldMk cId="608581353" sldId="257"/>
            <ac:spMk id="3" creationId="{CAB9F663-D6AA-4C43-8570-A3207098E88C}"/>
          </ac:spMkLst>
        </pc:spChg>
        <pc:spChg chg="add del">
          <ac:chgData name="Sampritha Rao K V" userId="S::samprithakv@v2soft.com::d324a096-51a6-4dd1-b754-1335dd3bbce5" providerId="AD" clId="Web-{230367BA-0F7B-34E3-642D-6A6BEF63C03B}" dt="2020-08-22T06:05:56.334" v="1449"/>
          <ac:spMkLst>
            <pc:docMk/>
            <pc:sldMk cId="608581353" sldId="257"/>
            <ac:spMk id="8" creationId="{19FE08D8-CEA0-461E-870A-02CD15D9B9D2}"/>
          </ac:spMkLst>
        </pc:spChg>
        <pc:spChg chg="add del">
          <ac:chgData name="Sampritha Rao K V" userId="S::samprithakv@v2soft.com::d324a096-51a6-4dd1-b754-1335dd3bbce5" providerId="AD" clId="Web-{230367BA-0F7B-34E3-642D-6A6BEF63C03B}" dt="2020-08-22T06:05:56.334" v="1449"/>
          <ac:spMkLst>
            <pc:docMk/>
            <pc:sldMk cId="608581353" sldId="257"/>
            <ac:spMk id="10" creationId="{2B982904-A46E-41DF-BA98-61E2300C7DCB}"/>
          </ac:spMkLst>
        </pc:spChg>
        <pc:spChg chg="add del">
          <ac:chgData name="Sampritha Rao K V" userId="S::samprithakv@v2soft.com::d324a096-51a6-4dd1-b754-1335dd3bbce5" providerId="AD" clId="Web-{230367BA-0F7B-34E3-642D-6A6BEF63C03B}" dt="2020-08-22T06:05:56.334" v="1449"/>
          <ac:spMkLst>
            <pc:docMk/>
            <pc:sldMk cId="608581353" sldId="257"/>
            <ac:spMk id="12" creationId="{27018161-547E-48F7-A0D9-272C9EA5B379}"/>
          </ac:spMkLst>
        </pc:spChg>
      </pc:sldChg>
      <pc:sldChg chg="addSp delSp modSp">
        <pc:chgData name="Sampritha Rao K V" userId="S::samprithakv@v2soft.com::d324a096-51a6-4dd1-b754-1335dd3bbce5" providerId="AD" clId="Web-{230367BA-0F7B-34E3-642D-6A6BEF63C03B}" dt="2020-08-22T04:36:12.013" v="122" actId="1076"/>
        <pc:sldMkLst>
          <pc:docMk/>
          <pc:sldMk cId="2768840153" sldId="262"/>
        </pc:sldMkLst>
        <pc:spChg chg="mod">
          <ac:chgData name="Sampritha Rao K V" userId="S::samprithakv@v2soft.com::d324a096-51a6-4dd1-b754-1335dd3bbce5" providerId="AD" clId="Web-{230367BA-0F7B-34E3-642D-6A6BEF63C03B}" dt="2020-08-22T04:36:12.013" v="122" actId="1076"/>
          <ac:spMkLst>
            <pc:docMk/>
            <pc:sldMk cId="2768840153" sldId="262"/>
            <ac:spMk id="2" creationId="{12F995CC-B3CC-4B17-8F80-5F9F66F4C019}"/>
          </ac:spMkLst>
        </pc:spChg>
        <pc:spChg chg="del">
          <ac:chgData name="Sampritha Rao K V" userId="S::samprithakv@v2soft.com::d324a096-51a6-4dd1-b754-1335dd3bbce5" providerId="AD" clId="Web-{230367BA-0F7B-34E3-642D-6A6BEF63C03B}" dt="2020-08-22T04:33:50.358" v="42"/>
          <ac:spMkLst>
            <pc:docMk/>
            <pc:sldMk cId="2768840153" sldId="262"/>
            <ac:spMk id="3" creationId="{66590815-AC3A-4C71-B1C7-D86205E35868}"/>
          </ac:spMkLst>
        </pc:spChg>
        <pc:spChg chg="add mod">
          <ac:chgData name="Sampritha Rao K V" userId="S::samprithakv@v2soft.com::d324a096-51a6-4dd1-b754-1335dd3bbce5" providerId="AD" clId="Web-{230367BA-0F7B-34E3-642D-6A6BEF63C03B}" dt="2020-08-22T04:36:03.060" v="121" actId="1076"/>
          <ac:spMkLst>
            <pc:docMk/>
            <pc:sldMk cId="2768840153" sldId="262"/>
            <ac:spMk id="5" creationId="{399B12FB-2401-44FA-AAF5-FF22636B1124}"/>
          </ac:spMkLst>
        </pc:spChg>
        <pc:picChg chg="add mod ord">
          <ac:chgData name="Sampritha Rao K V" userId="S::samprithakv@v2soft.com::d324a096-51a6-4dd1-b754-1335dd3bbce5" providerId="AD" clId="Web-{230367BA-0F7B-34E3-642D-6A6BEF63C03B}" dt="2020-08-22T04:35:58.685" v="120" actId="1076"/>
          <ac:picMkLst>
            <pc:docMk/>
            <pc:sldMk cId="2768840153" sldId="262"/>
            <ac:picMk id="4" creationId="{21E2096E-2D0F-4486-BAEF-F04A48C660EB}"/>
          </ac:picMkLst>
        </pc:picChg>
      </pc:sldChg>
      <pc:sldChg chg="addSp delSp modSp new">
        <pc:chgData name="Sampritha Rao K V" userId="S::samprithakv@v2soft.com::d324a096-51a6-4dd1-b754-1335dd3bbce5" providerId="AD" clId="Web-{230367BA-0F7B-34E3-642D-6A6BEF63C03B}" dt="2020-08-22T04:40:35.244" v="149" actId="1076"/>
        <pc:sldMkLst>
          <pc:docMk/>
          <pc:sldMk cId="3664064773" sldId="263"/>
        </pc:sldMkLst>
        <pc:spChg chg="mod">
          <ac:chgData name="Sampritha Rao K V" userId="S::samprithakv@v2soft.com::d324a096-51a6-4dd1-b754-1335dd3bbce5" providerId="AD" clId="Web-{230367BA-0F7B-34E3-642D-6A6BEF63C03B}" dt="2020-08-22T04:38:02.278" v="129" actId="14100"/>
          <ac:spMkLst>
            <pc:docMk/>
            <pc:sldMk cId="3664064773" sldId="263"/>
            <ac:spMk id="2" creationId="{AACDD256-5381-4A90-8971-533A0894AA91}"/>
          </ac:spMkLst>
        </pc:spChg>
        <pc:spChg chg="del">
          <ac:chgData name="Sampritha Rao K V" userId="S::samprithakv@v2soft.com::d324a096-51a6-4dd1-b754-1335dd3bbce5" providerId="AD" clId="Web-{230367BA-0F7B-34E3-642D-6A6BEF63C03B}" dt="2020-08-22T04:38:19.293" v="130"/>
          <ac:spMkLst>
            <pc:docMk/>
            <pc:sldMk cId="3664064773" sldId="263"/>
            <ac:spMk id="3" creationId="{6C54B4A5-2120-4862-8957-C0A3772071B1}"/>
          </ac:spMkLst>
        </pc:spChg>
        <pc:picChg chg="add mod ord">
          <ac:chgData name="Sampritha Rao K V" userId="S::samprithakv@v2soft.com::d324a096-51a6-4dd1-b754-1335dd3bbce5" providerId="AD" clId="Web-{230367BA-0F7B-34E3-642D-6A6BEF63C03B}" dt="2020-08-22T04:38:54.324" v="132" actId="1076"/>
          <ac:picMkLst>
            <pc:docMk/>
            <pc:sldMk cId="3664064773" sldId="263"/>
            <ac:picMk id="4" creationId="{0B4B27FE-3706-4DC6-93B8-4792087A7F56}"/>
          </ac:picMkLst>
        </pc:picChg>
        <pc:picChg chg="add mod">
          <ac:chgData name="Sampritha Rao K V" userId="S::samprithakv@v2soft.com::d324a096-51a6-4dd1-b754-1335dd3bbce5" providerId="AD" clId="Web-{230367BA-0F7B-34E3-642D-6A6BEF63C03B}" dt="2020-08-22T04:39:01.559" v="134" actId="1076"/>
          <ac:picMkLst>
            <pc:docMk/>
            <pc:sldMk cId="3664064773" sldId="263"/>
            <ac:picMk id="5" creationId="{0E3D7ACE-4B58-4F79-8E9D-B421060B3CB4}"/>
          </ac:picMkLst>
        </pc:picChg>
        <pc:picChg chg="add mod">
          <ac:chgData name="Sampritha Rao K V" userId="S::samprithakv@v2soft.com::d324a096-51a6-4dd1-b754-1335dd3bbce5" providerId="AD" clId="Web-{230367BA-0F7B-34E3-642D-6A6BEF63C03B}" dt="2020-08-22T04:40:12.443" v="144" actId="1076"/>
          <ac:picMkLst>
            <pc:docMk/>
            <pc:sldMk cId="3664064773" sldId="263"/>
            <ac:picMk id="6" creationId="{F28800E1-953A-4D6F-AFE6-8F0AC303E94B}"/>
          </ac:picMkLst>
        </pc:picChg>
        <pc:picChg chg="add mod">
          <ac:chgData name="Sampritha Rao K V" userId="S::samprithakv@v2soft.com::d324a096-51a6-4dd1-b754-1335dd3bbce5" providerId="AD" clId="Web-{230367BA-0F7B-34E3-642D-6A6BEF63C03B}" dt="2020-08-22T04:39:55.159" v="140" actId="14100"/>
          <ac:picMkLst>
            <pc:docMk/>
            <pc:sldMk cId="3664064773" sldId="263"/>
            <ac:picMk id="7" creationId="{36F835E1-DEA2-4CA0-A02E-597F92223DBE}"/>
          </ac:picMkLst>
        </pc:picChg>
        <pc:picChg chg="add mod">
          <ac:chgData name="Sampritha Rao K V" userId="S::samprithakv@v2soft.com::d324a096-51a6-4dd1-b754-1335dd3bbce5" providerId="AD" clId="Web-{230367BA-0F7B-34E3-642D-6A6BEF63C03B}" dt="2020-08-22T04:40:08.738" v="143" actId="1076"/>
          <ac:picMkLst>
            <pc:docMk/>
            <pc:sldMk cId="3664064773" sldId="263"/>
            <ac:picMk id="8" creationId="{A179A9EF-6684-42C9-8E59-81A0DDBB6E9A}"/>
          </ac:picMkLst>
        </pc:picChg>
        <pc:picChg chg="add mod">
          <ac:chgData name="Sampritha Rao K V" userId="S::samprithakv@v2soft.com::d324a096-51a6-4dd1-b754-1335dd3bbce5" providerId="AD" clId="Web-{230367BA-0F7B-34E3-642D-6A6BEF63C03B}" dt="2020-08-22T04:40:35.244" v="149" actId="1076"/>
          <ac:picMkLst>
            <pc:docMk/>
            <pc:sldMk cId="3664064773" sldId="263"/>
            <ac:picMk id="9" creationId="{7DD3D6F3-E48E-4371-817D-0D7739669F01}"/>
          </ac:picMkLst>
        </pc:picChg>
      </pc:sldChg>
      <pc:sldChg chg="addSp delSp modSp new">
        <pc:chgData name="Sampritha Rao K V" userId="S::samprithakv@v2soft.com::d324a096-51a6-4dd1-b754-1335dd3bbce5" providerId="AD" clId="Web-{230367BA-0F7B-34E3-642D-6A6BEF63C03B}" dt="2020-08-22T04:52:01.733" v="197" actId="14100"/>
        <pc:sldMkLst>
          <pc:docMk/>
          <pc:sldMk cId="617950820" sldId="264"/>
        </pc:sldMkLst>
        <pc:spChg chg="mod">
          <ac:chgData name="Sampritha Rao K V" userId="S::samprithakv@v2soft.com::d324a096-51a6-4dd1-b754-1335dd3bbce5" providerId="AD" clId="Web-{230367BA-0F7B-34E3-642D-6A6BEF63C03B}" dt="2020-08-22T04:52:01.733" v="197" actId="14100"/>
          <ac:spMkLst>
            <pc:docMk/>
            <pc:sldMk cId="617950820" sldId="264"/>
            <ac:spMk id="2" creationId="{833D0213-9ADE-4611-B876-1D96818E6C51}"/>
          </ac:spMkLst>
        </pc:spChg>
        <pc:spChg chg="del">
          <ac:chgData name="Sampritha Rao K V" userId="S::samprithakv@v2soft.com::d324a096-51a6-4dd1-b754-1335dd3bbce5" providerId="AD" clId="Web-{230367BA-0F7B-34E3-642D-6A6BEF63C03B}" dt="2020-08-22T04:46:09.361" v="173"/>
          <ac:spMkLst>
            <pc:docMk/>
            <pc:sldMk cId="617950820" sldId="264"/>
            <ac:spMk id="3" creationId="{BBEAF61D-52A0-463C-8275-F90AE0DDC73C}"/>
          </ac:spMkLst>
        </pc:spChg>
        <pc:spChg chg="add mod">
          <ac:chgData name="Sampritha Rao K V" userId="S::samprithakv@v2soft.com::d324a096-51a6-4dd1-b754-1335dd3bbce5" providerId="AD" clId="Web-{230367BA-0F7B-34E3-642D-6A6BEF63C03B}" dt="2020-08-22T04:51:21.640" v="194" actId="14100"/>
          <ac:spMkLst>
            <pc:docMk/>
            <pc:sldMk cId="617950820" sldId="264"/>
            <ac:spMk id="5" creationId="{729F67E4-DE6A-4C34-82F6-7B65532DE2E3}"/>
          </ac:spMkLst>
        </pc:spChg>
        <pc:picChg chg="add mod ord">
          <ac:chgData name="Sampritha Rao K V" userId="S::samprithakv@v2soft.com::d324a096-51a6-4dd1-b754-1335dd3bbce5" providerId="AD" clId="Web-{230367BA-0F7B-34E3-642D-6A6BEF63C03B}" dt="2020-08-22T04:50:39.078" v="182" actId="1076"/>
          <ac:picMkLst>
            <pc:docMk/>
            <pc:sldMk cId="617950820" sldId="264"/>
            <ac:picMk id="4" creationId="{86796FEC-EF37-4815-A7AA-FA8BC885FE11}"/>
          </ac:picMkLst>
        </pc:picChg>
      </pc:sldChg>
      <pc:sldChg chg="addSp modSp new">
        <pc:chgData name="Sampritha Rao K V" userId="S::samprithakv@v2soft.com::d324a096-51a6-4dd1-b754-1335dd3bbce5" providerId="AD" clId="Web-{230367BA-0F7B-34E3-642D-6A6BEF63C03B}" dt="2020-08-22T05:01:42.048" v="482" actId="20577"/>
        <pc:sldMkLst>
          <pc:docMk/>
          <pc:sldMk cId="3295933773" sldId="265"/>
        </pc:sldMkLst>
        <pc:spChg chg="mod">
          <ac:chgData name="Sampritha Rao K V" userId="S::samprithakv@v2soft.com::d324a096-51a6-4dd1-b754-1335dd3bbce5" providerId="AD" clId="Web-{230367BA-0F7B-34E3-642D-6A6BEF63C03B}" dt="2020-08-22T04:57:13.063" v="202" actId="14100"/>
          <ac:spMkLst>
            <pc:docMk/>
            <pc:sldMk cId="3295933773" sldId="265"/>
            <ac:spMk id="2" creationId="{175CF8A4-979B-4660-BAF5-09BA8F471039}"/>
          </ac:spMkLst>
        </pc:spChg>
        <pc:spChg chg="mod">
          <ac:chgData name="Sampritha Rao K V" userId="S::samprithakv@v2soft.com::d324a096-51a6-4dd1-b754-1335dd3bbce5" providerId="AD" clId="Web-{230367BA-0F7B-34E3-642D-6A6BEF63C03B}" dt="2020-08-22T04:58:22.672" v="351" actId="14100"/>
          <ac:spMkLst>
            <pc:docMk/>
            <pc:sldMk cId="3295933773" sldId="265"/>
            <ac:spMk id="3" creationId="{CAA94EF0-D49D-47DF-B9E8-002554F85CB1}"/>
          </ac:spMkLst>
        </pc:spChg>
        <pc:spChg chg="add mod">
          <ac:chgData name="Sampritha Rao K V" userId="S::samprithakv@v2soft.com::d324a096-51a6-4dd1-b754-1335dd3bbce5" providerId="AD" clId="Web-{230367BA-0F7B-34E3-642D-6A6BEF63C03B}" dt="2020-08-22T05:00:43.158" v="419" actId="14100"/>
          <ac:spMkLst>
            <pc:docMk/>
            <pc:sldMk cId="3295933773" sldId="265"/>
            <ac:spMk id="6" creationId="{8DBA7738-7C48-49E1-8430-7E29ABAC11CE}"/>
          </ac:spMkLst>
        </pc:spChg>
        <pc:spChg chg="add mod">
          <ac:chgData name="Sampritha Rao K V" userId="S::samprithakv@v2soft.com::d324a096-51a6-4dd1-b754-1335dd3bbce5" providerId="AD" clId="Web-{230367BA-0F7B-34E3-642D-6A6BEF63C03B}" dt="2020-08-22T05:01:42.048" v="482" actId="20577"/>
          <ac:spMkLst>
            <pc:docMk/>
            <pc:sldMk cId="3295933773" sldId="265"/>
            <ac:spMk id="7" creationId="{2C229ECB-3493-4902-B27F-8F63748A0DFD}"/>
          </ac:spMkLst>
        </pc:spChg>
        <pc:picChg chg="add mod">
          <ac:chgData name="Sampritha Rao K V" userId="S::samprithakv@v2soft.com::d324a096-51a6-4dd1-b754-1335dd3bbce5" providerId="AD" clId="Web-{230367BA-0F7B-34E3-642D-6A6BEF63C03B}" dt="2020-08-22T04:58:45.718" v="356" actId="14100"/>
          <ac:picMkLst>
            <pc:docMk/>
            <pc:sldMk cId="3295933773" sldId="265"/>
            <ac:picMk id="4" creationId="{4016D82E-9EAC-4BF6-A0B3-D9A9DEACD648}"/>
          </ac:picMkLst>
        </pc:picChg>
        <pc:picChg chg="add mod">
          <ac:chgData name="Sampritha Rao K V" userId="S::samprithakv@v2soft.com::d324a096-51a6-4dd1-b754-1335dd3bbce5" providerId="AD" clId="Web-{230367BA-0F7B-34E3-642D-6A6BEF63C03B}" dt="2020-08-22T05:01:29.986" v="480" actId="14100"/>
          <ac:picMkLst>
            <pc:docMk/>
            <pc:sldMk cId="3295933773" sldId="265"/>
            <ac:picMk id="5" creationId="{4605DA62-AA6F-45FE-847F-884C0D0A4237}"/>
          </ac:picMkLst>
        </pc:picChg>
      </pc:sldChg>
      <pc:sldChg chg="addSp delSp modSp new">
        <pc:chgData name="Sampritha Rao K V" userId="S::samprithakv@v2soft.com::d324a096-51a6-4dd1-b754-1335dd3bbce5" providerId="AD" clId="Web-{230367BA-0F7B-34E3-642D-6A6BEF63C03B}" dt="2020-08-22T05:10:24.184" v="687" actId="1076"/>
        <pc:sldMkLst>
          <pc:docMk/>
          <pc:sldMk cId="1813857403" sldId="266"/>
        </pc:sldMkLst>
        <pc:spChg chg="mod">
          <ac:chgData name="Sampritha Rao K V" userId="S::samprithakv@v2soft.com::d324a096-51a6-4dd1-b754-1335dd3bbce5" providerId="AD" clId="Web-{230367BA-0F7B-34E3-642D-6A6BEF63C03B}" dt="2020-08-22T05:06:23.342" v="535" actId="20577"/>
          <ac:spMkLst>
            <pc:docMk/>
            <pc:sldMk cId="1813857403" sldId="266"/>
            <ac:spMk id="2" creationId="{B318F2E9-3859-476A-8F4F-5F36B505276A}"/>
          </ac:spMkLst>
        </pc:spChg>
        <pc:spChg chg="del mod">
          <ac:chgData name="Sampritha Rao K V" userId="S::samprithakv@v2soft.com::d324a096-51a6-4dd1-b754-1335dd3bbce5" providerId="AD" clId="Web-{230367BA-0F7B-34E3-642D-6A6BEF63C03B}" dt="2020-08-22T05:06:54.264" v="539"/>
          <ac:spMkLst>
            <pc:docMk/>
            <pc:sldMk cId="1813857403" sldId="266"/>
            <ac:spMk id="3" creationId="{A2A95867-A600-463C-8005-E250F46ABDF7}"/>
          </ac:spMkLst>
        </pc:spChg>
        <pc:spChg chg="add mod">
          <ac:chgData name="Sampritha Rao K V" userId="S::samprithakv@v2soft.com::d324a096-51a6-4dd1-b754-1335dd3bbce5" providerId="AD" clId="Web-{230367BA-0F7B-34E3-642D-6A6BEF63C03B}" dt="2020-08-22T05:08:33.888" v="616" actId="1076"/>
          <ac:spMkLst>
            <pc:docMk/>
            <pc:sldMk cId="1813857403" sldId="266"/>
            <ac:spMk id="5" creationId="{9E9D9A2F-7D6F-4663-91CF-F5B2F034871E}"/>
          </ac:spMkLst>
        </pc:spChg>
        <pc:spChg chg="add mod">
          <ac:chgData name="Sampritha Rao K V" userId="S::samprithakv@v2soft.com::d324a096-51a6-4dd1-b754-1335dd3bbce5" providerId="AD" clId="Web-{230367BA-0F7B-34E3-642D-6A6BEF63C03B}" dt="2020-08-22T05:10:24.184" v="687" actId="1076"/>
          <ac:spMkLst>
            <pc:docMk/>
            <pc:sldMk cId="1813857403" sldId="266"/>
            <ac:spMk id="7" creationId="{2EF58516-1A7C-4DF7-95F2-E45FE93EBAD6}"/>
          </ac:spMkLst>
        </pc:spChg>
        <pc:picChg chg="add mod ord">
          <ac:chgData name="Sampritha Rao K V" userId="S::samprithakv@v2soft.com::d324a096-51a6-4dd1-b754-1335dd3bbce5" providerId="AD" clId="Web-{230367BA-0F7B-34E3-642D-6A6BEF63C03B}" dt="2020-08-22T05:08:29.247" v="615" actId="1076"/>
          <ac:picMkLst>
            <pc:docMk/>
            <pc:sldMk cId="1813857403" sldId="266"/>
            <ac:picMk id="4" creationId="{C0804B66-F1E2-43ED-B01F-B746ED0C1855}"/>
          </ac:picMkLst>
        </pc:picChg>
        <pc:picChg chg="add mod">
          <ac:chgData name="Sampritha Rao K V" userId="S::samprithakv@v2soft.com::d324a096-51a6-4dd1-b754-1335dd3bbce5" providerId="AD" clId="Web-{230367BA-0F7B-34E3-642D-6A6BEF63C03B}" dt="2020-08-22T05:09:09.247" v="623" actId="14100"/>
          <ac:picMkLst>
            <pc:docMk/>
            <pc:sldMk cId="1813857403" sldId="266"/>
            <ac:picMk id="6" creationId="{1ADF4E55-24BC-4A9C-8277-9958FAFA2F29}"/>
          </ac:picMkLst>
        </pc:picChg>
      </pc:sldChg>
      <pc:sldChg chg="modSp new">
        <pc:chgData name="Sampritha Rao K V" userId="S::samprithakv@v2soft.com::d324a096-51a6-4dd1-b754-1335dd3bbce5" providerId="AD" clId="Web-{230367BA-0F7B-34E3-642D-6A6BEF63C03B}" dt="2020-08-22T05:36:26.025" v="812" actId="14100"/>
        <pc:sldMkLst>
          <pc:docMk/>
          <pc:sldMk cId="339747265" sldId="267"/>
        </pc:sldMkLst>
        <pc:spChg chg="mod">
          <ac:chgData name="Sampritha Rao K V" userId="S::samprithakv@v2soft.com::d324a096-51a6-4dd1-b754-1335dd3bbce5" providerId="AD" clId="Web-{230367BA-0F7B-34E3-642D-6A6BEF63C03B}" dt="2020-08-22T05:33:18.947" v="724" actId="20577"/>
          <ac:spMkLst>
            <pc:docMk/>
            <pc:sldMk cId="339747265" sldId="267"/>
            <ac:spMk id="2" creationId="{4CE20B03-9AD8-425C-A720-7AFE9E8FB734}"/>
          </ac:spMkLst>
        </pc:spChg>
        <pc:spChg chg="mod">
          <ac:chgData name="Sampritha Rao K V" userId="S::samprithakv@v2soft.com::d324a096-51a6-4dd1-b754-1335dd3bbce5" providerId="AD" clId="Web-{230367BA-0F7B-34E3-642D-6A6BEF63C03B}" dt="2020-08-22T05:36:26.025" v="812" actId="14100"/>
          <ac:spMkLst>
            <pc:docMk/>
            <pc:sldMk cId="339747265" sldId="267"/>
            <ac:spMk id="3" creationId="{1C99FDB8-01AF-4388-8B05-A070BFA966D7}"/>
          </ac:spMkLst>
        </pc:spChg>
      </pc:sldChg>
      <pc:sldChg chg="addSp delSp modSp new">
        <pc:chgData name="Sampritha Rao K V" userId="S::samprithakv@v2soft.com::d324a096-51a6-4dd1-b754-1335dd3bbce5" providerId="AD" clId="Web-{230367BA-0F7B-34E3-642D-6A6BEF63C03B}" dt="2020-08-22T05:49:33.470" v="1327" actId="20577"/>
        <pc:sldMkLst>
          <pc:docMk/>
          <pc:sldMk cId="1621283657" sldId="268"/>
        </pc:sldMkLst>
        <pc:spChg chg="mod">
          <ac:chgData name="Sampritha Rao K V" userId="S::samprithakv@v2soft.com::d324a096-51a6-4dd1-b754-1335dd3bbce5" providerId="AD" clId="Web-{230367BA-0F7B-34E3-642D-6A6BEF63C03B}" dt="2020-08-22T05:41:07.946" v="816" actId="20577"/>
          <ac:spMkLst>
            <pc:docMk/>
            <pc:sldMk cId="1621283657" sldId="268"/>
            <ac:spMk id="2" creationId="{EC48621F-8F62-4FD1-8B31-7A2FE3F7181A}"/>
          </ac:spMkLst>
        </pc:spChg>
        <pc:spChg chg="del">
          <ac:chgData name="Sampritha Rao K V" userId="S::samprithakv@v2soft.com::d324a096-51a6-4dd1-b754-1335dd3bbce5" providerId="AD" clId="Web-{230367BA-0F7B-34E3-642D-6A6BEF63C03B}" dt="2020-08-22T05:41:18.805" v="819"/>
          <ac:spMkLst>
            <pc:docMk/>
            <pc:sldMk cId="1621283657" sldId="268"/>
            <ac:spMk id="3" creationId="{C9BAF413-5197-4744-B26D-F80EE67A6499}"/>
          </ac:spMkLst>
        </pc:spChg>
        <pc:spChg chg="add mod">
          <ac:chgData name="Sampritha Rao K V" userId="S::samprithakv@v2soft.com::d324a096-51a6-4dd1-b754-1335dd3bbce5" providerId="AD" clId="Web-{230367BA-0F7B-34E3-642D-6A6BEF63C03B}" dt="2020-08-22T05:49:33.470" v="1327" actId="20577"/>
          <ac:spMkLst>
            <pc:docMk/>
            <pc:sldMk cId="1621283657" sldId="268"/>
            <ac:spMk id="5" creationId="{3CD50A20-D0B7-4E1B-BB6A-DA72DBA05EF9}"/>
          </ac:spMkLst>
        </pc:spChg>
        <pc:spChg chg="add mod">
          <ac:chgData name="Sampritha Rao K V" userId="S::samprithakv@v2soft.com::d324a096-51a6-4dd1-b754-1335dd3bbce5" providerId="AD" clId="Web-{230367BA-0F7B-34E3-642D-6A6BEF63C03B}" dt="2020-08-22T05:47:23.360" v="1070" actId="1076"/>
          <ac:spMkLst>
            <pc:docMk/>
            <pc:sldMk cId="1621283657" sldId="268"/>
            <ac:spMk id="6" creationId="{747BCBC3-2385-4435-BE74-0629A8F47E09}"/>
          </ac:spMkLst>
        </pc:spChg>
        <pc:picChg chg="add mod ord">
          <ac:chgData name="Sampritha Rao K V" userId="S::samprithakv@v2soft.com::d324a096-51a6-4dd1-b754-1335dd3bbce5" providerId="AD" clId="Web-{230367BA-0F7B-34E3-642D-6A6BEF63C03B}" dt="2020-08-22T05:45:58.298" v="960" actId="1076"/>
          <ac:picMkLst>
            <pc:docMk/>
            <pc:sldMk cId="1621283657" sldId="268"/>
            <ac:picMk id="4" creationId="{16FF3B2E-CD1D-4879-B229-1C588E7015C7}"/>
          </ac:picMkLst>
        </pc:picChg>
      </pc:sldChg>
      <pc:sldChg chg="addSp delSp modSp new">
        <pc:chgData name="Sampritha Rao K V" userId="S::samprithakv@v2soft.com::d324a096-51a6-4dd1-b754-1335dd3bbce5" providerId="AD" clId="Web-{230367BA-0F7B-34E3-642D-6A6BEF63C03B}" dt="2020-08-22T05:58:33.436" v="1445" actId="20577"/>
        <pc:sldMkLst>
          <pc:docMk/>
          <pc:sldMk cId="2436387441" sldId="269"/>
        </pc:sldMkLst>
        <pc:spChg chg="mod">
          <ac:chgData name="Sampritha Rao K V" userId="S::samprithakv@v2soft.com::d324a096-51a6-4dd1-b754-1335dd3bbce5" providerId="AD" clId="Web-{230367BA-0F7B-34E3-642D-6A6BEF63C03B}" dt="2020-08-22T05:51:15.095" v="1333" actId="20577"/>
          <ac:spMkLst>
            <pc:docMk/>
            <pc:sldMk cId="2436387441" sldId="269"/>
            <ac:spMk id="2" creationId="{12EF9151-C582-422E-90F7-5D5E7337E2C1}"/>
          </ac:spMkLst>
        </pc:spChg>
        <pc:spChg chg="del">
          <ac:chgData name="Sampritha Rao K V" userId="S::samprithakv@v2soft.com::d324a096-51a6-4dd1-b754-1335dd3bbce5" providerId="AD" clId="Web-{230367BA-0F7B-34E3-642D-6A6BEF63C03B}" dt="2020-08-22T05:53:46.230" v="1336"/>
          <ac:spMkLst>
            <pc:docMk/>
            <pc:sldMk cId="2436387441" sldId="269"/>
            <ac:spMk id="3" creationId="{769BA10A-2FBF-40F7-A1D6-03263C3B1107}"/>
          </ac:spMkLst>
        </pc:spChg>
        <pc:spChg chg="add mod">
          <ac:chgData name="Sampritha Rao K V" userId="S::samprithakv@v2soft.com::d324a096-51a6-4dd1-b754-1335dd3bbce5" providerId="AD" clId="Web-{230367BA-0F7B-34E3-642D-6A6BEF63C03B}" dt="2020-08-22T05:55:38.749" v="1379" actId="1076"/>
          <ac:spMkLst>
            <pc:docMk/>
            <pc:sldMk cId="2436387441" sldId="269"/>
            <ac:spMk id="5" creationId="{4912DF39-EE00-4668-A50E-B454B68869A3}"/>
          </ac:spMkLst>
        </pc:spChg>
        <pc:spChg chg="add del mod">
          <ac:chgData name="Sampritha Rao K V" userId="S::samprithakv@v2soft.com::d324a096-51a6-4dd1-b754-1335dd3bbce5" providerId="AD" clId="Web-{230367BA-0F7B-34E3-642D-6A6BEF63C03B}" dt="2020-08-22T05:56:38.311" v="1389"/>
          <ac:spMkLst>
            <pc:docMk/>
            <pc:sldMk cId="2436387441" sldId="269"/>
            <ac:spMk id="6" creationId="{D585C7FA-DAB4-49FE-B6D9-E68327F05E83}"/>
          </ac:spMkLst>
        </pc:spChg>
        <pc:spChg chg="add mod">
          <ac:chgData name="Sampritha Rao K V" userId="S::samprithakv@v2soft.com::d324a096-51a6-4dd1-b754-1335dd3bbce5" providerId="AD" clId="Web-{230367BA-0F7B-34E3-642D-6A6BEF63C03B}" dt="2020-08-22T05:58:33.436" v="1445" actId="20577"/>
          <ac:spMkLst>
            <pc:docMk/>
            <pc:sldMk cId="2436387441" sldId="269"/>
            <ac:spMk id="7" creationId="{D91E82E1-92D7-4F1D-BAAE-FDFA3898356E}"/>
          </ac:spMkLst>
        </pc:spChg>
        <pc:picChg chg="add mod ord">
          <ac:chgData name="Sampritha Rao K V" userId="S::samprithakv@v2soft.com::d324a096-51a6-4dd1-b754-1335dd3bbce5" providerId="AD" clId="Web-{230367BA-0F7B-34E3-642D-6A6BEF63C03B}" dt="2020-08-22T05:53:59.214" v="1338" actId="14100"/>
          <ac:picMkLst>
            <pc:docMk/>
            <pc:sldMk cId="2436387441" sldId="269"/>
            <ac:picMk id="4" creationId="{2B145DDE-A0AD-4D5D-8B40-CD27894BF734}"/>
          </ac:picMkLst>
        </pc:picChg>
      </pc:sldChg>
    </pc:docChg>
  </pc:docChgLst>
  <pc:docChgLst>
    <pc:chgData name="Sampritha Rao K V" userId="S::samprithakv@v2soft.com::d324a096-51a6-4dd1-b754-1335dd3bbce5" providerId="AD" clId="Web-{D175681D-EB4C-A019-41CE-7B584402043D}"/>
    <pc:docChg chg="modSld sldOrd">
      <pc:chgData name="Sampritha Rao K V" userId="S::samprithakv@v2soft.com::d324a096-51a6-4dd1-b754-1335dd3bbce5" providerId="AD" clId="Web-{D175681D-EB4C-A019-41CE-7B584402043D}" dt="2020-08-22T13:44:36.306" v="51" actId="20577"/>
      <pc:docMkLst>
        <pc:docMk/>
      </pc:docMkLst>
      <pc:sldChg chg="modSp">
        <pc:chgData name="Sampritha Rao K V" userId="S::samprithakv@v2soft.com::d324a096-51a6-4dd1-b754-1335dd3bbce5" providerId="AD" clId="Web-{D175681D-EB4C-A019-41CE-7B584402043D}" dt="2020-08-22T13:43:58.978" v="24" actId="20577"/>
        <pc:sldMkLst>
          <pc:docMk/>
          <pc:sldMk cId="3295933773" sldId="265"/>
        </pc:sldMkLst>
        <pc:spChg chg="mod">
          <ac:chgData name="Sampritha Rao K V" userId="S::samprithakv@v2soft.com::d324a096-51a6-4dd1-b754-1335dd3bbce5" providerId="AD" clId="Web-{D175681D-EB4C-A019-41CE-7B584402043D}" dt="2020-08-22T13:43:15.822" v="10" actId="20577"/>
          <ac:spMkLst>
            <pc:docMk/>
            <pc:sldMk cId="3295933773" sldId="265"/>
            <ac:spMk id="3" creationId="{CAA94EF0-D49D-47DF-B9E8-002554F85CB1}"/>
          </ac:spMkLst>
        </pc:spChg>
        <pc:spChg chg="mod">
          <ac:chgData name="Sampritha Rao K V" userId="S::samprithakv@v2soft.com::d324a096-51a6-4dd1-b754-1335dd3bbce5" providerId="AD" clId="Web-{D175681D-EB4C-A019-41CE-7B584402043D}" dt="2020-08-22T13:43:48.884" v="18" actId="20577"/>
          <ac:spMkLst>
            <pc:docMk/>
            <pc:sldMk cId="3295933773" sldId="265"/>
            <ac:spMk id="6" creationId="{8DBA7738-7C48-49E1-8430-7E29ABAC11CE}"/>
          </ac:spMkLst>
        </pc:spChg>
        <pc:spChg chg="mod">
          <ac:chgData name="Sampritha Rao K V" userId="S::samprithakv@v2soft.com::d324a096-51a6-4dd1-b754-1335dd3bbce5" providerId="AD" clId="Web-{D175681D-EB4C-A019-41CE-7B584402043D}" dt="2020-08-22T13:43:58.978" v="24" actId="20577"/>
          <ac:spMkLst>
            <pc:docMk/>
            <pc:sldMk cId="3295933773" sldId="265"/>
            <ac:spMk id="7" creationId="{2C229ECB-3493-4902-B27F-8F63748A0DFD}"/>
          </ac:spMkLst>
        </pc:spChg>
        <pc:picChg chg="mod">
          <ac:chgData name="Sampritha Rao K V" userId="S::samprithakv@v2soft.com::d324a096-51a6-4dd1-b754-1335dd3bbce5" providerId="AD" clId="Web-{D175681D-EB4C-A019-41CE-7B584402043D}" dt="2020-08-22T13:43:26.760" v="14" actId="1076"/>
          <ac:picMkLst>
            <pc:docMk/>
            <pc:sldMk cId="3295933773" sldId="265"/>
            <ac:picMk id="4" creationId="{4016D82E-9EAC-4BF6-A0B3-D9A9DEACD648}"/>
          </ac:picMkLst>
        </pc:picChg>
        <pc:picChg chg="mod">
          <ac:chgData name="Sampritha Rao K V" userId="S::samprithakv@v2soft.com::d324a096-51a6-4dd1-b754-1335dd3bbce5" providerId="AD" clId="Web-{D175681D-EB4C-A019-41CE-7B584402043D}" dt="2020-08-22T13:43:22.432" v="13" actId="1076"/>
          <ac:picMkLst>
            <pc:docMk/>
            <pc:sldMk cId="3295933773" sldId="265"/>
            <ac:picMk id="5" creationId="{4605DA62-AA6F-45FE-847F-884C0D0A4237}"/>
          </ac:picMkLst>
        </pc:picChg>
      </pc:sldChg>
      <pc:sldChg chg="modSp">
        <pc:chgData name="Sampritha Rao K V" userId="S::samprithakv@v2soft.com::d324a096-51a6-4dd1-b754-1335dd3bbce5" providerId="AD" clId="Web-{D175681D-EB4C-A019-41CE-7B584402043D}" dt="2020-08-22T13:44:22.572" v="38" actId="20577"/>
        <pc:sldMkLst>
          <pc:docMk/>
          <pc:sldMk cId="1621283657" sldId="268"/>
        </pc:sldMkLst>
        <pc:spChg chg="mod">
          <ac:chgData name="Sampritha Rao K V" userId="S::samprithakv@v2soft.com::d324a096-51a6-4dd1-b754-1335dd3bbce5" providerId="AD" clId="Web-{D175681D-EB4C-A019-41CE-7B584402043D}" dt="2020-08-22T13:44:22.572" v="38" actId="20577"/>
          <ac:spMkLst>
            <pc:docMk/>
            <pc:sldMk cId="1621283657" sldId="268"/>
            <ac:spMk id="6" creationId="{747BCBC3-2385-4435-BE74-0629A8F47E09}"/>
          </ac:spMkLst>
        </pc:spChg>
      </pc:sldChg>
      <pc:sldChg chg="modSp">
        <pc:chgData name="Sampritha Rao K V" userId="S::samprithakv@v2soft.com::d324a096-51a6-4dd1-b754-1335dd3bbce5" providerId="AD" clId="Web-{D175681D-EB4C-A019-41CE-7B584402043D}" dt="2020-08-22T13:44:28.009" v="43" actId="20577"/>
        <pc:sldMkLst>
          <pc:docMk/>
          <pc:sldMk cId="2436387441" sldId="269"/>
        </pc:sldMkLst>
        <pc:spChg chg="mod">
          <ac:chgData name="Sampritha Rao K V" userId="S::samprithakv@v2soft.com::d324a096-51a6-4dd1-b754-1335dd3bbce5" providerId="AD" clId="Web-{D175681D-EB4C-A019-41CE-7B584402043D}" dt="2020-08-22T13:44:28.009" v="43" actId="20577"/>
          <ac:spMkLst>
            <pc:docMk/>
            <pc:sldMk cId="2436387441" sldId="269"/>
            <ac:spMk id="5" creationId="{4912DF39-EE00-4668-A50E-B454B68869A3}"/>
          </ac:spMkLst>
        </pc:spChg>
      </pc:sldChg>
      <pc:sldChg chg="modSp">
        <pc:chgData name="Sampritha Rao K V" userId="S::samprithakv@v2soft.com::d324a096-51a6-4dd1-b754-1335dd3bbce5" providerId="AD" clId="Web-{D175681D-EB4C-A019-41CE-7B584402043D}" dt="2020-08-22T13:44:33.868" v="48" actId="20577"/>
        <pc:sldMkLst>
          <pc:docMk/>
          <pc:sldMk cId="3676341520" sldId="270"/>
        </pc:sldMkLst>
        <pc:spChg chg="mod">
          <ac:chgData name="Sampritha Rao K V" userId="S::samprithakv@v2soft.com::d324a096-51a6-4dd1-b754-1335dd3bbce5" providerId="AD" clId="Web-{D175681D-EB4C-A019-41CE-7B584402043D}" dt="2020-08-22T13:44:33.868" v="48" actId="20577"/>
          <ac:spMkLst>
            <pc:docMk/>
            <pc:sldMk cId="3676341520" sldId="270"/>
            <ac:spMk id="8" creationId="{B2F241C8-013A-4DB2-867A-BBE14C94CD6B}"/>
          </ac:spMkLst>
        </pc:spChg>
      </pc:sldChg>
      <pc:sldChg chg="modSp ord">
        <pc:chgData name="Sampritha Rao K V" userId="S::samprithakv@v2soft.com::d324a096-51a6-4dd1-b754-1335dd3bbce5" providerId="AD" clId="Web-{D175681D-EB4C-A019-41CE-7B584402043D}" dt="2020-08-22T13:44:13.259" v="35" actId="20577"/>
        <pc:sldMkLst>
          <pc:docMk/>
          <pc:sldMk cId="3579817219" sldId="274"/>
        </pc:sldMkLst>
        <pc:spChg chg="mod">
          <ac:chgData name="Sampritha Rao K V" userId="S::samprithakv@v2soft.com::d324a096-51a6-4dd1-b754-1335dd3bbce5" providerId="AD" clId="Web-{D175681D-EB4C-A019-41CE-7B584402043D}" dt="2020-08-22T13:44:11.056" v="29" actId="20577"/>
          <ac:spMkLst>
            <pc:docMk/>
            <pc:sldMk cId="3579817219" sldId="274"/>
            <ac:spMk id="5" creationId="{9E9D9A2F-7D6F-4663-91CF-F5B2F034871E}"/>
          </ac:spMkLst>
        </pc:spChg>
        <pc:spChg chg="mod">
          <ac:chgData name="Sampritha Rao K V" userId="S::samprithakv@v2soft.com::d324a096-51a6-4dd1-b754-1335dd3bbce5" providerId="AD" clId="Web-{D175681D-EB4C-A019-41CE-7B584402043D}" dt="2020-08-22T13:44:13.259" v="35" actId="20577"/>
          <ac:spMkLst>
            <pc:docMk/>
            <pc:sldMk cId="3579817219" sldId="274"/>
            <ac:spMk id="9" creationId="{90BDF741-2E71-46EB-82C1-242B6813BA4A}"/>
          </ac:spMkLst>
        </pc:spChg>
      </pc:sldChg>
    </pc:docChg>
  </pc:docChgLst>
  <pc:docChgLst>
    <pc:chgData name="Sampritha Rao K V" userId="S::samprithakv@v2soft.com::d324a096-51a6-4dd1-b754-1335dd3bbce5" providerId="AD" clId="Web-{55AD47C6-BEFE-0BD4-4BCC-07C29F427F61}"/>
    <pc:docChg chg="addSld modSld">
      <pc:chgData name="Sampritha Rao K V" userId="S::samprithakv@v2soft.com::d324a096-51a6-4dd1-b754-1335dd3bbce5" providerId="AD" clId="Web-{55AD47C6-BEFE-0BD4-4BCC-07C29F427F61}" dt="2020-08-23T05:50:55.584" v="771" actId="20577"/>
      <pc:docMkLst>
        <pc:docMk/>
      </pc:docMkLst>
      <pc:sldChg chg="modSp">
        <pc:chgData name="Sampritha Rao K V" userId="S::samprithakv@v2soft.com::d324a096-51a6-4dd1-b754-1335dd3bbce5" providerId="AD" clId="Web-{55AD47C6-BEFE-0BD4-4BCC-07C29F427F61}" dt="2020-08-23T03:47:37.180" v="767" actId="20577"/>
        <pc:sldMkLst>
          <pc:docMk/>
          <pc:sldMk cId="608581353" sldId="257"/>
        </pc:sldMkLst>
        <pc:spChg chg="mod">
          <ac:chgData name="Sampritha Rao K V" userId="S::samprithakv@v2soft.com::d324a096-51a6-4dd1-b754-1335dd3bbce5" providerId="AD" clId="Web-{55AD47C6-BEFE-0BD4-4BCC-07C29F427F61}" dt="2020-08-23T03:47:37.180" v="767" actId="20577"/>
          <ac:spMkLst>
            <pc:docMk/>
            <pc:sldMk cId="608581353" sldId="257"/>
            <ac:spMk id="3" creationId="{CAB9F663-D6AA-4C43-8570-A3207098E88C}"/>
          </ac:spMkLst>
        </pc:spChg>
      </pc:sldChg>
      <pc:sldChg chg="addSp delSp modSp new">
        <pc:chgData name="Sampritha Rao K V" userId="S::samprithakv@v2soft.com::d324a096-51a6-4dd1-b754-1335dd3bbce5" providerId="AD" clId="Web-{55AD47C6-BEFE-0BD4-4BCC-07C29F427F61}" dt="2020-08-23T05:50:55.569" v="770" actId="20577"/>
        <pc:sldMkLst>
          <pc:docMk/>
          <pc:sldMk cId="3345750425" sldId="275"/>
        </pc:sldMkLst>
        <pc:spChg chg="mod">
          <ac:chgData name="Sampritha Rao K V" userId="S::samprithakv@v2soft.com::d324a096-51a6-4dd1-b754-1335dd3bbce5" providerId="AD" clId="Web-{55AD47C6-BEFE-0BD4-4BCC-07C29F427F61}" dt="2020-08-23T03:33:35.397" v="37" actId="20577"/>
          <ac:spMkLst>
            <pc:docMk/>
            <pc:sldMk cId="3345750425" sldId="275"/>
            <ac:spMk id="2" creationId="{17A908B8-26CC-4E9C-930B-14BC7161AD9E}"/>
          </ac:spMkLst>
        </pc:spChg>
        <pc:spChg chg="add del mod">
          <ac:chgData name="Sampritha Rao K V" userId="S::samprithakv@v2soft.com::d324a096-51a6-4dd1-b754-1335dd3bbce5" providerId="AD" clId="Web-{55AD47C6-BEFE-0BD4-4BCC-07C29F427F61}" dt="2020-08-23T03:34:43.662" v="60"/>
          <ac:spMkLst>
            <pc:docMk/>
            <pc:sldMk cId="3345750425" sldId="275"/>
            <ac:spMk id="3" creationId="{8F9DA911-CE78-4038-94EE-8B43141D6D48}"/>
          </ac:spMkLst>
        </pc:spChg>
        <pc:spChg chg="add mod">
          <ac:chgData name="Sampritha Rao K V" userId="S::samprithakv@v2soft.com::d324a096-51a6-4dd1-b754-1335dd3bbce5" providerId="AD" clId="Web-{55AD47C6-BEFE-0BD4-4BCC-07C29F427F61}" dt="2020-08-23T05:50:55.569" v="770" actId="20577"/>
          <ac:spMkLst>
            <pc:docMk/>
            <pc:sldMk cId="3345750425" sldId="275"/>
            <ac:spMk id="7" creationId="{55E8BBB9-F0F7-4EC4-902B-8878B7A9A488}"/>
          </ac:spMkLst>
        </pc:spChg>
        <pc:graphicFrameChg chg="add del mod ord modGraphic">
          <ac:chgData name="Sampritha Rao K V" userId="S::samprithakv@v2soft.com::d324a096-51a6-4dd1-b754-1335dd3bbce5" providerId="AD" clId="Web-{55AD47C6-BEFE-0BD4-4BCC-07C29F427F61}" dt="2020-08-23T03:34:34.287" v="59"/>
          <ac:graphicFrameMkLst>
            <pc:docMk/>
            <pc:sldMk cId="3345750425" sldId="275"/>
            <ac:graphicFrameMk id="4" creationId="{A0945EB5-E382-4696-8928-9DE5000209B7}"/>
          </ac:graphicFrameMkLst>
        </pc:graphicFrameChg>
        <pc:graphicFrameChg chg="add del mod ord modGraphic">
          <ac:chgData name="Sampritha Rao K V" userId="S::samprithakv@v2soft.com::d324a096-51a6-4dd1-b754-1335dd3bbce5" providerId="AD" clId="Web-{55AD47C6-BEFE-0BD4-4BCC-07C29F427F61}" dt="2020-08-23T03:37:54.146" v="217"/>
          <ac:graphicFrameMkLst>
            <pc:docMk/>
            <pc:sldMk cId="3345750425" sldId="275"/>
            <ac:graphicFrameMk id="5" creationId="{02B17FCF-CEDB-40B1-9084-6F4FB7CECA4E}"/>
          </ac:graphicFrameMkLst>
        </pc:graphicFrameChg>
      </pc:sldChg>
      <pc:sldChg chg="delSp modSp new">
        <pc:chgData name="Sampritha Rao K V" userId="S::samprithakv@v2soft.com::d324a096-51a6-4dd1-b754-1335dd3bbce5" providerId="AD" clId="Web-{55AD47C6-BEFE-0BD4-4BCC-07C29F427F61}" dt="2020-08-23T03:45:45.664" v="759" actId="20577"/>
        <pc:sldMkLst>
          <pc:docMk/>
          <pc:sldMk cId="2677686373" sldId="276"/>
        </pc:sldMkLst>
        <pc:spChg chg="mod">
          <ac:chgData name="Sampritha Rao K V" userId="S::samprithakv@v2soft.com::d324a096-51a6-4dd1-b754-1335dd3bbce5" providerId="AD" clId="Web-{55AD47C6-BEFE-0BD4-4BCC-07C29F427F61}" dt="2020-08-23T03:45:45.664" v="759" actId="20577"/>
          <ac:spMkLst>
            <pc:docMk/>
            <pc:sldMk cId="2677686373" sldId="276"/>
            <ac:spMk id="2" creationId="{681D258A-9901-47AA-AA1F-DA14E6F452AC}"/>
          </ac:spMkLst>
        </pc:spChg>
        <pc:spChg chg="del">
          <ac:chgData name="Sampritha Rao K V" userId="S::samprithakv@v2soft.com::d324a096-51a6-4dd1-b754-1335dd3bbce5" providerId="AD" clId="Web-{55AD47C6-BEFE-0BD4-4BCC-07C29F427F61}" dt="2020-08-23T03:45:10.492" v="752"/>
          <ac:spMkLst>
            <pc:docMk/>
            <pc:sldMk cId="2677686373" sldId="276"/>
            <ac:spMk id="3" creationId="{70319717-E7BE-4EEC-A4A1-B1F3D73E3CA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428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446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983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069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605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356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6001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345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713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270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961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691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880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325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488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587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982026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6" descr="A picture containing drawing&#10;&#10;Description automatically generated">
            <a:extLst>
              <a:ext uri="{FF2B5EF4-FFF2-40B4-BE49-F238E27FC236}">
                <a16:creationId xmlns:a16="http://schemas.microsoft.com/office/drawing/2014/main" id="{C5A86449-478C-4A25-AA2F-D4C7F26CA78D}"/>
              </a:ext>
            </a:extLst>
          </p:cNvPr>
          <p:cNvPicPr>
            <a:picLocks noChangeAspect="1"/>
          </p:cNvPicPr>
          <p:nvPr/>
        </p:nvPicPr>
        <p:blipFill>
          <a:blip r:embed="rId2"/>
          <a:stretch>
            <a:fillRect/>
          </a:stretch>
        </p:blipFill>
        <p:spPr>
          <a:xfrm>
            <a:off x="246345" y="67808"/>
            <a:ext cx="11908076" cy="1868548"/>
          </a:xfrm>
          <a:prstGeom prst="rect">
            <a:avLst/>
          </a:prstGeom>
        </p:spPr>
      </p:pic>
      <p:sp>
        <p:nvSpPr>
          <p:cNvPr id="7" name="TextBox 6">
            <a:extLst>
              <a:ext uri="{FF2B5EF4-FFF2-40B4-BE49-F238E27FC236}">
                <a16:creationId xmlns:a16="http://schemas.microsoft.com/office/drawing/2014/main" id="{487CCFCA-960F-48C4-8ACC-611B3BA78D30}"/>
              </a:ext>
            </a:extLst>
          </p:cNvPr>
          <p:cNvSpPr txBox="1"/>
          <p:nvPr/>
        </p:nvSpPr>
        <p:spPr>
          <a:xfrm rot="-10800000" flipV="1">
            <a:off x="622127" y="1748508"/>
            <a:ext cx="79206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D16F06"/>
                </a:solidFill>
                <a:latin typeface="Arial"/>
                <a:cs typeface="Arial"/>
              </a:rPr>
              <a:t>DEPARTMENT OF COMPUTER SCIENCE AND ENGINEERING</a:t>
            </a:r>
          </a:p>
        </p:txBody>
      </p:sp>
      <p:sp>
        <p:nvSpPr>
          <p:cNvPr id="8" name="TextBox 7">
            <a:extLst>
              <a:ext uri="{FF2B5EF4-FFF2-40B4-BE49-F238E27FC236}">
                <a16:creationId xmlns:a16="http://schemas.microsoft.com/office/drawing/2014/main" id="{368321F8-11BD-4E3B-A04D-B118A4126958}"/>
              </a:ext>
            </a:extLst>
          </p:cNvPr>
          <p:cNvSpPr txBox="1"/>
          <p:nvPr/>
        </p:nvSpPr>
        <p:spPr>
          <a:xfrm>
            <a:off x="5065604" y="2382947"/>
            <a:ext cx="29728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Arial"/>
                <a:cs typeface="Arial"/>
              </a:rPr>
              <a:t>A Project Presentation on</a:t>
            </a:r>
            <a:endParaRPr lang="en-US"/>
          </a:p>
        </p:txBody>
      </p:sp>
      <p:sp>
        <p:nvSpPr>
          <p:cNvPr id="10" name="TextBox 9">
            <a:extLst>
              <a:ext uri="{FF2B5EF4-FFF2-40B4-BE49-F238E27FC236}">
                <a16:creationId xmlns:a16="http://schemas.microsoft.com/office/drawing/2014/main" id="{9E05833D-8AE2-48AB-AD4A-6672E2B4B5CE}"/>
              </a:ext>
            </a:extLst>
          </p:cNvPr>
          <p:cNvSpPr txBox="1"/>
          <p:nvPr/>
        </p:nvSpPr>
        <p:spPr>
          <a:xfrm>
            <a:off x="1909960" y="3141684"/>
            <a:ext cx="927760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Arial"/>
                <a:cs typeface="Arial"/>
              </a:rPr>
              <a:t>"WIRELESS DIGITAL NOTICE BOARD USING RASPBERRY PI"</a:t>
            </a:r>
          </a:p>
        </p:txBody>
      </p:sp>
      <p:sp>
        <p:nvSpPr>
          <p:cNvPr id="12" name="TextBox 11">
            <a:extLst>
              <a:ext uri="{FF2B5EF4-FFF2-40B4-BE49-F238E27FC236}">
                <a16:creationId xmlns:a16="http://schemas.microsoft.com/office/drawing/2014/main" id="{74269651-0557-4A10-B4DF-E8BF0CF460E2}"/>
              </a:ext>
            </a:extLst>
          </p:cNvPr>
          <p:cNvSpPr txBox="1"/>
          <p:nvPr/>
        </p:nvSpPr>
        <p:spPr>
          <a:xfrm>
            <a:off x="5184340" y="369165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Arial"/>
                <a:cs typeface="Arial"/>
              </a:rPr>
              <a:t>Presented By,</a:t>
            </a:r>
          </a:p>
          <a:p>
            <a:pPr algn="ctr"/>
            <a:endParaRPr lang="en-US" dirty="0">
              <a:latin typeface="Arial"/>
              <a:cs typeface="Arial"/>
            </a:endParaRPr>
          </a:p>
        </p:txBody>
      </p:sp>
      <p:sp>
        <p:nvSpPr>
          <p:cNvPr id="18" name="TextBox 17">
            <a:extLst>
              <a:ext uri="{FF2B5EF4-FFF2-40B4-BE49-F238E27FC236}">
                <a16:creationId xmlns:a16="http://schemas.microsoft.com/office/drawing/2014/main" id="{236A88B1-E4E3-49BF-9756-914448AC9C23}"/>
              </a:ext>
            </a:extLst>
          </p:cNvPr>
          <p:cNvSpPr txBox="1"/>
          <p:nvPr/>
        </p:nvSpPr>
        <p:spPr>
          <a:xfrm>
            <a:off x="3726885" y="4102665"/>
            <a:ext cx="5634622" cy="92333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dirty="0">
                <a:latin typeface="Arial"/>
                <a:cs typeface="Arial"/>
              </a:rPr>
              <a:t>VRUSHAB  H                              01JST16CS118</a:t>
            </a:r>
            <a:endParaRPr lang="en-US" dirty="0"/>
          </a:p>
          <a:p>
            <a:pPr algn="ctr"/>
            <a:r>
              <a:rPr lang="en-US" b="1" dirty="0">
                <a:latin typeface="Arial"/>
                <a:cs typeface="Arial"/>
              </a:rPr>
              <a:t>K.V.SAMPRITHA RAO                 01JST16CS128 </a:t>
            </a:r>
          </a:p>
          <a:p>
            <a:pPr algn="ctr"/>
            <a:r>
              <a:rPr lang="en-US" b="1" dirty="0">
                <a:latin typeface="Arial"/>
                <a:cs typeface="Arial"/>
              </a:rPr>
              <a:t>HARIPRASAD M.V                      01JST17CS403</a:t>
            </a:r>
          </a:p>
        </p:txBody>
      </p:sp>
      <p:sp>
        <p:nvSpPr>
          <p:cNvPr id="19" name="TextBox 18">
            <a:extLst>
              <a:ext uri="{FF2B5EF4-FFF2-40B4-BE49-F238E27FC236}">
                <a16:creationId xmlns:a16="http://schemas.microsoft.com/office/drawing/2014/main" id="{D509D930-E550-49D2-878C-0A799A3BDD90}"/>
              </a:ext>
            </a:extLst>
          </p:cNvPr>
          <p:cNvSpPr txBox="1"/>
          <p:nvPr/>
        </p:nvSpPr>
        <p:spPr>
          <a:xfrm>
            <a:off x="4005458" y="5299815"/>
            <a:ext cx="50918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Arial"/>
                <a:cs typeface="Arial"/>
              </a:rPr>
              <a:t>Under the guidance of</a:t>
            </a:r>
            <a:endParaRPr lang="en-US"/>
          </a:p>
          <a:p>
            <a:pPr algn="ctr"/>
            <a:r>
              <a:rPr lang="en-US" b="1" dirty="0">
                <a:latin typeface="Arial"/>
                <a:cs typeface="Arial"/>
              </a:rPr>
              <a:t>DIVAKARA. N</a:t>
            </a:r>
          </a:p>
          <a:p>
            <a:pPr algn="ctr"/>
            <a:r>
              <a:rPr lang="en-US" dirty="0">
                <a:latin typeface="Arial"/>
                <a:cs typeface="Arial"/>
              </a:rPr>
              <a:t>Assistant Professor</a:t>
            </a:r>
          </a:p>
          <a:p>
            <a:pPr algn="ctr"/>
            <a:r>
              <a:rPr lang="en-US" dirty="0">
                <a:latin typeface="Arial"/>
                <a:cs typeface="Arial"/>
              </a:rPr>
              <a:t>Dept. Of Computer Science and Engineering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F8A4-979B-4660-BAF5-09BA8F471039}"/>
              </a:ext>
            </a:extLst>
          </p:cNvPr>
          <p:cNvSpPr>
            <a:spLocks noGrp="1"/>
          </p:cNvSpPr>
          <p:nvPr>
            <p:ph type="title"/>
          </p:nvPr>
        </p:nvSpPr>
        <p:spPr>
          <a:xfrm>
            <a:off x="2592925" y="624110"/>
            <a:ext cx="8911687" cy="727658"/>
          </a:xfrm>
        </p:spPr>
        <p:txBody>
          <a:bodyPr/>
          <a:lstStyle/>
          <a:p>
            <a:r>
              <a:rPr lang="en-US" b="1" dirty="0">
                <a:latin typeface="Arial"/>
                <a:ea typeface="+mj-lt"/>
                <a:cs typeface="+mj-lt"/>
              </a:rPr>
              <a:t>SYSTEM IMPLEMENTATION</a:t>
            </a:r>
            <a:endParaRPr lang="en-US" b="1">
              <a:latin typeface="Arial"/>
              <a:cs typeface="Arial"/>
            </a:endParaRPr>
          </a:p>
          <a:p>
            <a:endParaRPr lang="en-US" dirty="0"/>
          </a:p>
        </p:txBody>
      </p:sp>
      <p:sp>
        <p:nvSpPr>
          <p:cNvPr id="3" name="Content Placeholder 2">
            <a:extLst>
              <a:ext uri="{FF2B5EF4-FFF2-40B4-BE49-F238E27FC236}">
                <a16:creationId xmlns:a16="http://schemas.microsoft.com/office/drawing/2014/main" id="{CAA94EF0-D49D-47DF-B9E8-002554F85CB1}"/>
              </a:ext>
            </a:extLst>
          </p:cNvPr>
          <p:cNvSpPr>
            <a:spLocks noGrp="1"/>
          </p:cNvSpPr>
          <p:nvPr>
            <p:ph idx="1"/>
          </p:nvPr>
        </p:nvSpPr>
        <p:spPr>
          <a:xfrm>
            <a:off x="2589212" y="1716066"/>
            <a:ext cx="8915400" cy="4925840"/>
          </a:xfrm>
        </p:spPr>
        <p:txBody>
          <a:bodyPr vert="horz" lIns="91440" tIns="45720" rIns="91440" bIns="45720" rtlCol="0" anchor="t">
            <a:normAutofit/>
          </a:bodyPr>
          <a:lstStyle/>
          <a:p>
            <a:pPr marL="0" indent="0">
              <a:buNone/>
            </a:pPr>
            <a:r>
              <a:rPr lang="en-US" dirty="0"/>
              <a:t>Project is implemented in 2 parts:</a:t>
            </a:r>
          </a:p>
          <a:p>
            <a:r>
              <a:rPr lang="en-US" dirty="0">
                <a:ea typeface="+mn-lt"/>
                <a:cs typeface="+mn-lt"/>
              </a:rPr>
              <a:t>Software implementation</a:t>
            </a:r>
          </a:p>
          <a:p>
            <a:r>
              <a:rPr lang="en-US" dirty="0">
                <a:ea typeface="+mn-lt"/>
                <a:cs typeface="+mn-lt"/>
              </a:rPr>
              <a:t>Hardware implementation</a:t>
            </a:r>
            <a:endParaRPr lang="en-US" dirty="0"/>
          </a:p>
        </p:txBody>
      </p:sp>
      <p:pic>
        <p:nvPicPr>
          <p:cNvPr id="4" name="Picture 4" descr="A screenshot of a computer&#10;&#10;Description automatically generated">
            <a:extLst>
              <a:ext uri="{FF2B5EF4-FFF2-40B4-BE49-F238E27FC236}">
                <a16:creationId xmlns:a16="http://schemas.microsoft.com/office/drawing/2014/main" id="{4016D82E-9EAC-4BF6-A0B3-D9A9DEACD648}"/>
              </a:ext>
            </a:extLst>
          </p:cNvPr>
          <p:cNvPicPr>
            <a:picLocks noChangeAspect="1"/>
          </p:cNvPicPr>
          <p:nvPr/>
        </p:nvPicPr>
        <p:blipFill>
          <a:blip r:embed="rId2"/>
          <a:stretch>
            <a:fillRect/>
          </a:stretch>
        </p:blipFill>
        <p:spPr>
          <a:xfrm>
            <a:off x="2508447" y="3425733"/>
            <a:ext cx="4350707" cy="2665566"/>
          </a:xfrm>
          <a:prstGeom prst="rect">
            <a:avLst/>
          </a:prstGeom>
        </p:spPr>
      </p:pic>
      <p:pic>
        <p:nvPicPr>
          <p:cNvPr id="5" name="Picture 5" descr="A circuit board&#10;&#10;Description automatically generated">
            <a:extLst>
              <a:ext uri="{FF2B5EF4-FFF2-40B4-BE49-F238E27FC236}">
                <a16:creationId xmlns:a16="http://schemas.microsoft.com/office/drawing/2014/main" id="{4605DA62-AA6F-45FE-847F-884C0D0A4237}"/>
              </a:ext>
            </a:extLst>
          </p:cNvPr>
          <p:cNvPicPr>
            <a:picLocks noChangeAspect="1"/>
          </p:cNvPicPr>
          <p:nvPr/>
        </p:nvPicPr>
        <p:blipFill>
          <a:blip r:embed="rId3"/>
          <a:stretch>
            <a:fillRect/>
          </a:stretch>
        </p:blipFill>
        <p:spPr>
          <a:xfrm>
            <a:off x="7121514" y="3353021"/>
            <a:ext cx="4507282" cy="2747536"/>
          </a:xfrm>
          <a:prstGeom prst="rect">
            <a:avLst/>
          </a:prstGeom>
        </p:spPr>
      </p:pic>
      <p:sp>
        <p:nvSpPr>
          <p:cNvPr id="6" name="TextBox 5">
            <a:extLst>
              <a:ext uri="{FF2B5EF4-FFF2-40B4-BE49-F238E27FC236}">
                <a16:creationId xmlns:a16="http://schemas.microsoft.com/office/drawing/2014/main" id="{8DBA7738-7C48-49E1-8430-7E29ABAC11CE}"/>
              </a:ext>
            </a:extLst>
          </p:cNvPr>
          <p:cNvSpPr txBox="1"/>
          <p:nvPr/>
        </p:nvSpPr>
        <p:spPr>
          <a:xfrm>
            <a:off x="2588658" y="6182474"/>
            <a:ext cx="44133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cs typeface="Arial"/>
              </a:rPr>
              <a:t>Fig.4:Software Implementation</a:t>
            </a:r>
          </a:p>
        </p:txBody>
      </p:sp>
      <p:sp>
        <p:nvSpPr>
          <p:cNvPr id="7" name="TextBox 6">
            <a:extLst>
              <a:ext uri="{FF2B5EF4-FFF2-40B4-BE49-F238E27FC236}">
                <a16:creationId xmlns:a16="http://schemas.microsoft.com/office/drawing/2014/main" id="{2C229ECB-3493-4902-B27F-8F63748A0DFD}"/>
              </a:ext>
            </a:extLst>
          </p:cNvPr>
          <p:cNvSpPr txBox="1"/>
          <p:nvPr/>
        </p:nvSpPr>
        <p:spPr>
          <a:xfrm>
            <a:off x="7073444" y="6182474"/>
            <a:ext cx="46116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cs typeface="Arial"/>
              </a:rPr>
              <a:t>Fig.5:Hardware Implementation</a:t>
            </a:r>
          </a:p>
        </p:txBody>
      </p:sp>
    </p:spTree>
    <p:extLst>
      <p:ext uri="{BB962C8B-B14F-4D97-AF65-F5344CB8AC3E}">
        <p14:creationId xmlns:p14="http://schemas.microsoft.com/office/powerpoint/2010/main" val="329593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F2E9-3859-476A-8F4F-5F36B505276A}"/>
              </a:ext>
            </a:extLst>
          </p:cNvPr>
          <p:cNvSpPr>
            <a:spLocks noGrp="1"/>
          </p:cNvSpPr>
          <p:nvPr>
            <p:ph type="title"/>
          </p:nvPr>
        </p:nvSpPr>
        <p:spPr>
          <a:xfrm>
            <a:off x="2592925" y="624110"/>
            <a:ext cx="8911687" cy="665027"/>
          </a:xfrm>
        </p:spPr>
        <p:txBody>
          <a:bodyPr/>
          <a:lstStyle/>
          <a:p>
            <a:r>
              <a:rPr lang="en-US" b="1" dirty="0">
                <a:latin typeface="Arial"/>
                <a:cs typeface="Arial"/>
              </a:rPr>
              <a:t>SOFTWARE IMPLEMENTATION</a:t>
            </a:r>
          </a:p>
        </p:txBody>
      </p:sp>
      <p:pic>
        <p:nvPicPr>
          <p:cNvPr id="4" name="Picture 4">
            <a:extLst>
              <a:ext uri="{FF2B5EF4-FFF2-40B4-BE49-F238E27FC236}">
                <a16:creationId xmlns:a16="http://schemas.microsoft.com/office/drawing/2014/main" id="{C0804B66-F1E2-43ED-B01F-B746ED0C1855}"/>
              </a:ext>
            </a:extLst>
          </p:cNvPr>
          <p:cNvPicPr>
            <a:picLocks noGrp="1" noChangeAspect="1"/>
          </p:cNvPicPr>
          <p:nvPr>
            <p:ph idx="1"/>
          </p:nvPr>
        </p:nvPicPr>
        <p:blipFill>
          <a:blip r:embed="rId2"/>
          <a:stretch>
            <a:fillRect/>
          </a:stretch>
        </p:blipFill>
        <p:spPr>
          <a:xfrm>
            <a:off x="2557374" y="2591508"/>
            <a:ext cx="3749458" cy="2214628"/>
          </a:xfrm>
        </p:spPr>
      </p:pic>
      <p:sp>
        <p:nvSpPr>
          <p:cNvPr id="5" name="TextBox 4">
            <a:extLst>
              <a:ext uri="{FF2B5EF4-FFF2-40B4-BE49-F238E27FC236}">
                <a16:creationId xmlns:a16="http://schemas.microsoft.com/office/drawing/2014/main" id="{9E9D9A2F-7D6F-4663-91CF-F5B2F034871E}"/>
              </a:ext>
            </a:extLst>
          </p:cNvPr>
          <p:cNvSpPr txBox="1"/>
          <p:nvPr/>
        </p:nvSpPr>
        <p:spPr>
          <a:xfrm>
            <a:off x="2553222" y="5642975"/>
            <a:ext cx="375571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Arial"/>
                <a:cs typeface="Arial"/>
              </a:rPr>
              <a:t>Fig.6: Structure of three technologies</a:t>
            </a:r>
          </a:p>
        </p:txBody>
      </p:sp>
      <p:pic>
        <p:nvPicPr>
          <p:cNvPr id="3" name="Picture 5" descr="A picture containing drawing&#10;&#10;Description automatically generated">
            <a:extLst>
              <a:ext uri="{FF2B5EF4-FFF2-40B4-BE49-F238E27FC236}">
                <a16:creationId xmlns:a16="http://schemas.microsoft.com/office/drawing/2014/main" id="{2AEA007C-17CA-413B-91BF-662C79273A57}"/>
              </a:ext>
            </a:extLst>
          </p:cNvPr>
          <p:cNvPicPr>
            <a:picLocks noChangeAspect="1"/>
          </p:cNvPicPr>
          <p:nvPr/>
        </p:nvPicPr>
        <p:blipFill>
          <a:blip r:embed="rId3"/>
          <a:stretch>
            <a:fillRect/>
          </a:stretch>
        </p:blipFill>
        <p:spPr>
          <a:xfrm>
            <a:off x="6861588" y="1710260"/>
            <a:ext cx="1986550" cy="1986550"/>
          </a:xfrm>
          <a:prstGeom prst="rect">
            <a:avLst/>
          </a:prstGeom>
        </p:spPr>
      </p:pic>
      <p:pic>
        <p:nvPicPr>
          <p:cNvPr id="6" name="Picture 7" descr="A picture containing drawing, table, brick&#10;&#10;Description automatically generated">
            <a:extLst>
              <a:ext uri="{FF2B5EF4-FFF2-40B4-BE49-F238E27FC236}">
                <a16:creationId xmlns:a16="http://schemas.microsoft.com/office/drawing/2014/main" id="{1505C78B-246C-4C26-A1C1-97F0DD7D6B18}"/>
              </a:ext>
            </a:extLst>
          </p:cNvPr>
          <p:cNvPicPr>
            <a:picLocks noChangeAspect="1"/>
          </p:cNvPicPr>
          <p:nvPr/>
        </p:nvPicPr>
        <p:blipFill>
          <a:blip r:embed="rId4"/>
          <a:stretch>
            <a:fillRect/>
          </a:stretch>
        </p:blipFill>
        <p:spPr>
          <a:xfrm>
            <a:off x="9108509" y="1708445"/>
            <a:ext cx="2743200" cy="1937987"/>
          </a:xfrm>
          <a:prstGeom prst="rect">
            <a:avLst/>
          </a:prstGeom>
        </p:spPr>
      </p:pic>
      <p:pic>
        <p:nvPicPr>
          <p:cNvPr id="8" name="Picture 8" descr="A picture containing drawing&#10;&#10;Description automatically generated">
            <a:extLst>
              <a:ext uri="{FF2B5EF4-FFF2-40B4-BE49-F238E27FC236}">
                <a16:creationId xmlns:a16="http://schemas.microsoft.com/office/drawing/2014/main" id="{C23FF703-6638-47D4-9ECF-F85D57E3BCD6}"/>
              </a:ext>
            </a:extLst>
          </p:cNvPr>
          <p:cNvPicPr>
            <a:picLocks noChangeAspect="1"/>
          </p:cNvPicPr>
          <p:nvPr/>
        </p:nvPicPr>
        <p:blipFill>
          <a:blip r:embed="rId5"/>
          <a:stretch>
            <a:fillRect/>
          </a:stretch>
        </p:blipFill>
        <p:spPr>
          <a:xfrm>
            <a:off x="8004457" y="3788992"/>
            <a:ext cx="2206017" cy="1649522"/>
          </a:xfrm>
          <a:prstGeom prst="rect">
            <a:avLst/>
          </a:prstGeom>
        </p:spPr>
      </p:pic>
      <p:sp>
        <p:nvSpPr>
          <p:cNvPr id="9" name="TextBox 8">
            <a:extLst>
              <a:ext uri="{FF2B5EF4-FFF2-40B4-BE49-F238E27FC236}">
                <a16:creationId xmlns:a16="http://schemas.microsoft.com/office/drawing/2014/main" id="{90BDF741-2E71-46EB-82C1-242B6813BA4A}"/>
              </a:ext>
            </a:extLst>
          </p:cNvPr>
          <p:cNvSpPr txBox="1"/>
          <p:nvPr/>
        </p:nvSpPr>
        <p:spPr>
          <a:xfrm>
            <a:off x="7855906" y="5642975"/>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Arial"/>
                <a:cs typeface="Arial"/>
              </a:rPr>
              <a:t>Fig.7:Amazon Web Services</a:t>
            </a:r>
          </a:p>
        </p:txBody>
      </p:sp>
    </p:spTree>
    <p:extLst>
      <p:ext uri="{BB962C8B-B14F-4D97-AF65-F5344CB8AC3E}">
        <p14:creationId xmlns:p14="http://schemas.microsoft.com/office/powerpoint/2010/main" val="357981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20B03-9AD8-425C-A720-7AFE9E8FB734}"/>
              </a:ext>
            </a:extLst>
          </p:cNvPr>
          <p:cNvSpPr>
            <a:spLocks noGrp="1"/>
          </p:cNvSpPr>
          <p:nvPr>
            <p:ph type="title"/>
          </p:nvPr>
        </p:nvSpPr>
        <p:spPr/>
        <p:txBody>
          <a:bodyPr/>
          <a:lstStyle/>
          <a:p>
            <a:r>
              <a:rPr lang="en-US" b="1" dirty="0">
                <a:latin typeface="Arial"/>
                <a:cs typeface="Arial"/>
              </a:rPr>
              <a:t>HARDWARE IMPLEMENTATION</a:t>
            </a:r>
          </a:p>
        </p:txBody>
      </p:sp>
      <p:sp>
        <p:nvSpPr>
          <p:cNvPr id="3" name="Content Placeholder 2">
            <a:extLst>
              <a:ext uri="{FF2B5EF4-FFF2-40B4-BE49-F238E27FC236}">
                <a16:creationId xmlns:a16="http://schemas.microsoft.com/office/drawing/2014/main" id="{1C99FDB8-01AF-4388-8B05-A070BFA966D7}"/>
              </a:ext>
            </a:extLst>
          </p:cNvPr>
          <p:cNvSpPr>
            <a:spLocks noGrp="1"/>
          </p:cNvSpPr>
          <p:nvPr>
            <p:ph idx="1"/>
          </p:nvPr>
        </p:nvSpPr>
        <p:spPr>
          <a:xfrm>
            <a:off x="2589212" y="2103521"/>
            <a:ext cx="8905374" cy="3807701"/>
          </a:xfrm>
        </p:spPr>
        <p:txBody>
          <a:bodyPr vert="horz" lIns="91440" tIns="45720" rIns="91440" bIns="45720" rtlCol="0" anchor="t">
            <a:normAutofit/>
          </a:bodyPr>
          <a:lstStyle/>
          <a:p>
            <a:pPr marL="0" indent="0">
              <a:buNone/>
            </a:pPr>
            <a:r>
              <a:rPr lang="en-US" sz="2400">
                <a:latin typeface="Arial"/>
                <a:ea typeface="+mn-lt"/>
                <a:cs typeface="+mn-lt"/>
              </a:rPr>
              <a:t>Our project’s hardware implementation has been classified into two parts:</a:t>
            </a:r>
            <a:endParaRPr lang="en-US" sz="2400">
              <a:latin typeface="Arial"/>
              <a:cs typeface="Arial"/>
            </a:endParaRPr>
          </a:p>
          <a:p>
            <a:pPr marL="0" indent="0">
              <a:buNone/>
            </a:pPr>
            <a:endParaRPr lang="en-US" sz="2400" dirty="0">
              <a:latin typeface="Arial"/>
              <a:ea typeface="+mn-lt"/>
              <a:cs typeface="+mn-lt"/>
            </a:endParaRPr>
          </a:p>
          <a:p>
            <a:r>
              <a:rPr lang="en-US" sz="2400" dirty="0">
                <a:latin typeface="Arial"/>
                <a:ea typeface="+mn-lt"/>
                <a:cs typeface="+mn-lt"/>
              </a:rPr>
              <a:t>   </a:t>
            </a:r>
            <a:r>
              <a:rPr lang="en-US" sz="2400">
                <a:latin typeface="Arial"/>
                <a:ea typeface="+mn-lt"/>
                <a:cs typeface="+mn-lt"/>
              </a:rPr>
              <a:t>Interaction between Raspberry pi and the display Monitor.</a:t>
            </a:r>
            <a:endParaRPr lang="en-US" sz="2400">
              <a:latin typeface="Arial"/>
              <a:cs typeface="Arial"/>
            </a:endParaRPr>
          </a:p>
          <a:p>
            <a:pPr marL="0" indent="0">
              <a:buNone/>
            </a:pPr>
            <a:endParaRPr lang="en-US" sz="2400" dirty="0">
              <a:latin typeface="Arial"/>
              <a:ea typeface="+mn-lt"/>
              <a:cs typeface="+mn-lt"/>
            </a:endParaRPr>
          </a:p>
          <a:p>
            <a:r>
              <a:rPr lang="en-US" sz="2400">
                <a:latin typeface="Arial"/>
                <a:ea typeface="+mn-lt"/>
                <a:cs typeface="+mn-lt"/>
              </a:rPr>
              <a:t>   Interaction between Raspberry pi and the GSM Module.</a:t>
            </a:r>
            <a:endParaRPr lang="en-US" sz="2400">
              <a:latin typeface="Arial"/>
            </a:endParaRPr>
          </a:p>
          <a:p>
            <a:endParaRPr lang="en-US" dirty="0"/>
          </a:p>
        </p:txBody>
      </p:sp>
    </p:spTree>
    <p:extLst>
      <p:ext uri="{BB962C8B-B14F-4D97-AF65-F5344CB8AC3E}">
        <p14:creationId xmlns:p14="http://schemas.microsoft.com/office/powerpoint/2010/main" val="339747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621F-8F62-4FD1-8B31-7A2FE3F7181A}"/>
              </a:ext>
            </a:extLst>
          </p:cNvPr>
          <p:cNvSpPr>
            <a:spLocks noGrp="1"/>
          </p:cNvSpPr>
          <p:nvPr>
            <p:ph type="title"/>
          </p:nvPr>
        </p:nvSpPr>
        <p:spPr/>
        <p:txBody>
          <a:bodyPr/>
          <a:lstStyle/>
          <a:p>
            <a:pPr algn="ctr"/>
            <a:r>
              <a:rPr lang="en-US" b="1" dirty="0">
                <a:latin typeface="Arial"/>
                <a:ea typeface="+mj-lt"/>
                <a:cs typeface="+mj-lt"/>
              </a:rPr>
              <a:t>INTERACTION BETWEEN RASPBERRY PI AND THE MONITOR</a:t>
            </a:r>
            <a:endParaRPr lang="en-US" b="1">
              <a:latin typeface="Arial"/>
              <a:cs typeface="Arial"/>
            </a:endParaRPr>
          </a:p>
          <a:p>
            <a:endParaRPr lang="en-US" dirty="0"/>
          </a:p>
        </p:txBody>
      </p:sp>
      <p:pic>
        <p:nvPicPr>
          <p:cNvPr id="4" name="Picture 4" descr="A desktop computer monitor sitting on top of a desk&#10;&#10;Description automatically generated">
            <a:extLst>
              <a:ext uri="{FF2B5EF4-FFF2-40B4-BE49-F238E27FC236}">
                <a16:creationId xmlns:a16="http://schemas.microsoft.com/office/drawing/2014/main" id="{16FF3B2E-CD1D-4879-B229-1C588E7015C7}"/>
              </a:ext>
            </a:extLst>
          </p:cNvPr>
          <p:cNvPicPr>
            <a:picLocks noGrp="1" noChangeAspect="1"/>
          </p:cNvPicPr>
          <p:nvPr>
            <p:ph idx="1"/>
          </p:nvPr>
        </p:nvPicPr>
        <p:blipFill>
          <a:blip r:embed="rId2"/>
          <a:stretch>
            <a:fillRect/>
          </a:stretch>
        </p:blipFill>
        <p:spPr>
          <a:xfrm>
            <a:off x="8085587" y="1893518"/>
            <a:ext cx="3768130" cy="3777622"/>
          </a:xfrm>
        </p:spPr>
      </p:pic>
      <p:sp>
        <p:nvSpPr>
          <p:cNvPr id="5" name="TextBox 4">
            <a:extLst>
              <a:ext uri="{FF2B5EF4-FFF2-40B4-BE49-F238E27FC236}">
                <a16:creationId xmlns:a16="http://schemas.microsoft.com/office/drawing/2014/main" id="{3CD50A20-D0B7-4E1B-BB6A-DA72DBA05EF9}"/>
              </a:ext>
            </a:extLst>
          </p:cNvPr>
          <p:cNvSpPr txBox="1"/>
          <p:nvPr/>
        </p:nvSpPr>
        <p:spPr>
          <a:xfrm>
            <a:off x="2187881" y="2010427"/>
            <a:ext cx="556155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
            </a:pPr>
            <a:r>
              <a:rPr lang="en-US" sz="2400">
                <a:latin typeface="Arial"/>
                <a:cs typeface="Arial"/>
              </a:rPr>
              <a:t>Raspberry Pi is connected to monitor via HDMI cable.</a:t>
            </a:r>
            <a:endParaRPr lang="en-US" sz="2400" dirty="0">
              <a:latin typeface="Arial"/>
              <a:cs typeface="Arial"/>
            </a:endParaRPr>
          </a:p>
          <a:p>
            <a:pPr marL="285750" indent="-285750" algn="just">
              <a:buFont typeface="Wingdings"/>
              <a:buChar char="§"/>
            </a:pPr>
            <a:endParaRPr lang="en-US" sz="2400" dirty="0">
              <a:latin typeface="Arial"/>
              <a:cs typeface="Arial"/>
            </a:endParaRPr>
          </a:p>
          <a:p>
            <a:pPr marL="285750" indent="-285750" algn="just">
              <a:buFont typeface="Wingdings"/>
              <a:buChar char="§"/>
            </a:pPr>
            <a:r>
              <a:rPr lang="en-US" sz="2400">
                <a:latin typeface="Arial"/>
                <a:cs typeface="Arial"/>
              </a:rPr>
              <a:t>Node modules embedded in the Pi will receive text messages and media files such as docs, pdf's and images sent from the application's user interface.</a:t>
            </a:r>
            <a:endParaRPr lang="en-US" sz="2400" dirty="0">
              <a:latin typeface="Arial"/>
              <a:cs typeface="Arial"/>
            </a:endParaRPr>
          </a:p>
          <a:p>
            <a:pPr marL="285750" indent="-285750" algn="just">
              <a:buFont typeface="Wingdings"/>
              <a:buChar char="§"/>
            </a:pPr>
            <a:endParaRPr lang="en-US" sz="2400" dirty="0">
              <a:latin typeface="Arial"/>
              <a:cs typeface="Arial"/>
            </a:endParaRPr>
          </a:p>
          <a:p>
            <a:pPr marL="285750" indent="-285750" algn="just">
              <a:buFont typeface="Wingdings"/>
              <a:buChar char="§"/>
            </a:pPr>
            <a:r>
              <a:rPr lang="en-US" sz="2400">
                <a:latin typeface="Arial"/>
                <a:cs typeface="Arial"/>
              </a:rPr>
              <a:t>The messages received by the Pi will be uploaded into the notice board, which is the </a:t>
            </a:r>
            <a:r>
              <a:rPr lang="en-US" sz="2400" dirty="0">
                <a:latin typeface="Arial"/>
                <a:cs typeface="Arial"/>
              </a:rPr>
              <a:t>monitor.</a:t>
            </a:r>
          </a:p>
        </p:txBody>
      </p:sp>
      <p:sp>
        <p:nvSpPr>
          <p:cNvPr id="6" name="TextBox 5">
            <a:extLst>
              <a:ext uri="{FF2B5EF4-FFF2-40B4-BE49-F238E27FC236}">
                <a16:creationId xmlns:a16="http://schemas.microsoft.com/office/drawing/2014/main" id="{747BCBC3-2385-4435-BE74-0629A8F47E09}"/>
              </a:ext>
            </a:extLst>
          </p:cNvPr>
          <p:cNvSpPr txBox="1"/>
          <p:nvPr/>
        </p:nvSpPr>
        <p:spPr>
          <a:xfrm>
            <a:off x="7737823" y="5838042"/>
            <a:ext cx="438201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Arial"/>
                <a:cs typeface="Arial"/>
              </a:rPr>
              <a:t>Fig.8: Raspberry Pi interaction with monitor via HDMI</a:t>
            </a:r>
          </a:p>
        </p:txBody>
      </p:sp>
    </p:spTree>
    <p:extLst>
      <p:ext uri="{BB962C8B-B14F-4D97-AF65-F5344CB8AC3E}">
        <p14:creationId xmlns:p14="http://schemas.microsoft.com/office/powerpoint/2010/main" val="162128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9151-C582-422E-90F7-5D5E7337E2C1}"/>
              </a:ext>
            </a:extLst>
          </p:cNvPr>
          <p:cNvSpPr>
            <a:spLocks noGrp="1"/>
          </p:cNvSpPr>
          <p:nvPr>
            <p:ph type="title"/>
          </p:nvPr>
        </p:nvSpPr>
        <p:spPr/>
        <p:txBody>
          <a:bodyPr/>
          <a:lstStyle/>
          <a:p>
            <a:pPr algn="ctr"/>
            <a:r>
              <a:rPr lang="en-US" b="1" dirty="0">
                <a:latin typeface="Arial"/>
                <a:ea typeface="+mj-lt"/>
                <a:cs typeface="+mj-lt"/>
              </a:rPr>
              <a:t>INTERACTION BETWEEN RASPBERRY PI AND THE GSM MODULE</a:t>
            </a:r>
            <a:endParaRPr lang="en-US" dirty="0">
              <a:latin typeface="Arial"/>
              <a:cs typeface="Arial"/>
            </a:endParaRPr>
          </a:p>
          <a:p>
            <a:endParaRPr lang="en-US" dirty="0"/>
          </a:p>
        </p:txBody>
      </p:sp>
      <p:pic>
        <p:nvPicPr>
          <p:cNvPr id="4" name="Picture 4" descr="A circuit board&#10;&#10;Description automatically generated">
            <a:extLst>
              <a:ext uri="{FF2B5EF4-FFF2-40B4-BE49-F238E27FC236}">
                <a16:creationId xmlns:a16="http://schemas.microsoft.com/office/drawing/2014/main" id="{2B145DDE-A0AD-4D5D-8B40-CD27894BF734}"/>
              </a:ext>
            </a:extLst>
          </p:cNvPr>
          <p:cNvPicPr>
            <a:picLocks noGrp="1" noChangeAspect="1"/>
          </p:cNvPicPr>
          <p:nvPr>
            <p:ph idx="1"/>
          </p:nvPr>
        </p:nvPicPr>
        <p:blipFill>
          <a:blip r:embed="rId2"/>
          <a:stretch>
            <a:fillRect/>
          </a:stretch>
        </p:blipFill>
        <p:spPr>
          <a:xfrm>
            <a:off x="8271332" y="2116628"/>
            <a:ext cx="3229627" cy="3018250"/>
          </a:xfrm>
        </p:spPr>
      </p:pic>
      <p:sp>
        <p:nvSpPr>
          <p:cNvPr id="5" name="TextBox 4">
            <a:extLst>
              <a:ext uri="{FF2B5EF4-FFF2-40B4-BE49-F238E27FC236}">
                <a16:creationId xmlns:a16="http://schemas.microsoft.com/office/drawing/2014/main" id="{4912DF39-EE00-4668-A50E-B454B68869A3}"/>
              </a:ext>
            </a:extLst>
          </p:cNvPr>
          <p:cNvSpPr txBox="1"/>
          <p:nvPr/>
        </p:nvSpPr>
        <p:spPr>
          <a:xfrm>
            <a:off x="8482208" y="5350701"/>
            <a:ext cx="30876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cs typeface="Arial"/>
              </a:rPr>
              <a:t>Fig.9: GSM Module</a:t>
            </a:r>
          </a:p>
        </p:txBody>
      </p:sp>
      <p:sp>
        <p:nvSpPr>
          <p:cNvPr id="7" name="TextBox 6">
            <a:extLst>
              <a:ext uri="{FF2B5EF4-FFF2-40B4-BE49-F238E27FC236}">
                <a16:creationId xmlns:a16="http://schemas.microsoft.com/office/drawing/2014/main" id="{D91E82E1-92D7-4F1D-BAAE-FDFA3898356E}"/>
              </a:ext>
            </a:extLst>
          </p:cNvPr>
          <p:cNvSpPr txBox="1"/>
          <p:nvPr/>
        </p:nvSpPr>
        <p:spPr>
          <a:xfrm>
            <a:off x="2278563" y="2111549"/>
            <a:ext cx="5759883"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Arial"/>
                <a:ea typeface="+mn-lt"/>
                <a:cs typeface="+mn-lt"/>
              </a:rPr>
              <a:t>Working of GSM Module</a:t>
            </a:r>
            <a:endParaRPr lang="en-US" sz="2000" dirty="0">
              <a:latin typeface="Arial"/>
              <a:cs typeface="Arial"/>
            </a:endParaRPr>
          </a:p>
          <a:p>
            <a:pPr algn="just"/>
            <a:endParaRPr lang="en-US" sz="2000" dirty="0">
              <a:latin typeface="Arial"/>
              <a:ea typeface="+mn-lt"/>
              <a:cs typeface="+mn-lt"/>
            </a:endParaRPr>
          </a:p>
          <a:p>
            <a:pPr marL="285750" indent="-285750" algn="just">
              <a:buFont typeface="Wingdings"/>
              <a:buChar char="§"/>
            </a:pPr>
            <a:r>
              <a:rPr lang="en-US" sz="2000" dirty="0">
                <a:latin typeface="Arial"/>
                <a:ea typeface="+mn-lt"/>
                <a:cs typeface="+mn-lt"/>
              </a:rPr>
              <a:t>Place a valid SIM card  into a GSM modem, which is then connected to a Raspberry   pi.</a:t>
            </a:r>
          </a:p>
          <a:p>
            <a:pPr marL="285750" indent="-285750" algn="just">
              <a:buFont typeface="Wingdings"/>
              <a:buChar char="§"/>
            </a:pPr>
            <a:endParaRPr lang="en-US" sz="2000" dirty="0">
              <a:latin typeface="Arial"/>
              <a:ea typeface="+mn-lt"/>
              <a:cs typeface="+mn-lt"/>
            </a:endParaRPr>
          </a:p>
          <a:p>
            <a:pPr marL="285750" indent="-285750" algn="just">
              <a:buFont typeface="Wingdings"/>
              <a:buChar char="§"/>
            </a:pPr>
            <a:r>
              <a:rPr lang="en-US" sz="2000" dirty="0">
                <a:latin typeface="Arial"/>
                <a:ea typeface="+mn-lt"/>
                <a:cs typeface="+mn-lt"/>
              </a:rPr>
              <a:t>Connect a GSM modem to a computer, to control the modem by sending   instructions to it.</a:t>
            </a:r>
          </a:p>
          <a:p>
            <a:pPr marL="285750" indent="-285750" algn="just">
              <a:buFont typeface="Wingdings"/>
              <a:buChar char="§"/>
            </a:pPr>
            <a:endParaRPr lang="en-US" sz="2000" dirty="0">
              <a:latin typeface="Arial"/>
              <a:ea typeface="+mn-lt"/>
              <a:cs typeface="+mn-lt"/>
            </a:endParaRPr>
          </a:p>
          <a:p>
            <a:pPr marL="285750" indent="-285750" algn="just">
              <a:buFont typeface="Wingdings"/>
              <a:buChar char="§"/>
            </a:pPr>
            <a:r>
              <a:rPr lang="en-US" sz="2000" dirty="0">
                <a:latin typeface="Arial"/>
                <a:ea typeface="+mn-lt"/>
                <a:cs typeface="+mn-lt"/>
              </a:rPr>
              <a:t>The instructions used for controlling the GSM modem are called AT commands (</a:t>
            </a:r>
            <a:r>
              <a:rPr lang="en-US" sz="2000" dirty="0" err="1">
                <a:latin typeface="Arial"/>
                <a:ea typeface="+mn-lt"/>
                <a:cs typeface="+mn-lt"/>
              </a:rPr>
              <a:t>ATtension</a:t>
            </a:r>
            <a:r>
              <a:rPr lang="en-US" sz="2000" dirty="0">
                <a:latin typeface="Arial"/>
                <a:ea typeface="+mn-lt"/>
                <a:cs typeface="+mn-lt"/>
              </a:rPr>
              <a:t> commands).</a:t>
            </a:r>
            <a:endParaRPr lang="en-US" sz="2000">
              <a:latin typeface="Arial"/>
              <a:cs typeface="Arial"/>
            </a:endParaRPr>
          </a:p>
          <a:p>
            <a:pPr algn="l"/>
            <a:endParaRPr lang="en-US" dirty="0"/>
          </a:p>
        </p:txBody>
      </p:sp>
    </p:spTree>
    <p:extLst>
      <p:ext uri="{BB962C8B-B14F-4D97-AF65-F5344CB8AC3E}">
        <p14:creationId xmlns:p14="http://schemas.microsoft.com/office/powerpoint/2010/main" val="243638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30CD-435F-41BC-B8C1-34B9645D2AE1}"/>
              </a:ext>
            </a:extLst>
          </p:cNvPr>
          <p:cNvSpPr>
            <a:spLocks noGrp="1"/>
          </p:cNvSpPr>
          <p:nvPr>
            <p:ph type="title"/>
          </p:nvPr>
        </p:nvSpPr>
        <p:spPr>
          <a:xfrm>
            <a:off x="2592925" y="624110"/>
            <a:ext cx="8922730" cy="684543"/>
          </a:xfrm>
        </p:spPr>
        <p:txBody>
          <a:bodyPr/>
          <a:lstStyle/>
          <a:p>
            <a:r>
              <a:rPr lang="en-US" b="1" dirty="0">
                <a:latin typeface="Arial"/>
                <a:cs typeface="Arial"/>
              </a:rPr>
              <a:t>CONTINUATION..</a:t>
            </a:r>
          </a:p>
        </p:txBody>
      </p:sp>
      <p:pic>
        <p:nvPicPr>
          <p:cNvPr id="4" name="Picture 4" descr="A circuit board&#10;&#10;Description automatically generated">
            <a:extLst>
              <a:ext uri="{FF2B5EF4-FFF2-40B4-BE49-F238E27FC236}">
                <a16:creationId xmlns:a16="http://schemas.microsoft.com/office/drawing/2014/main" id="{A9E45F41-692C-4857-904C-A7C360D7928E}"/>
              </a:ext>
            </a:extLst>
          </p:cNvPr>
          <p:cNvPicPr>
            <a:picLocks noGrp="1" noChangeAspect="1"/>
          </p:cNvPicPr>
          <p:nvPr>
            <p:ph idx="1"/>
          </p:nvPr>
        </p:nvPicPr>
        <p:blipFill>
          <a:blip r:embed="rId2"/>
          <a:stretch>
            <a:fillRect/>
          </a:stretch>
        </p:blipFill>
        <p:spPr>
          <a:xfrm>
            <a:off x="7603296" y="1538319"/>
            <a:ext cx="3900970" cy="2693228"/>
          </a:xfrm>
        </p:spPr>
      </p:pic>
      <p:graphicFrame>
        <p:nvGraphicFramePr>
          <p:cNvPr id="7" name="Table 6">
            <a:extLst>
              <a:ext uri="{FF2B5EF4-FFF2-40B4-BE49-F238E27FC236}">
                <a16:creationId xmlns:a16="http://schemas.microsoft.com/office/drawing/2014/main" id="{8B99FD60-4779-43D4-9968-BBCA04DCD130}"/>
              </a:ext>
            </a:extLst>
          </p:cNvPr>
          <p:cNvGraphicFramePr>
            <a:graphicFrameLocks noGrp="1"/>
          </p:cNvGraphicFramePr>
          <p:nvPr>
            <p:extLst>
              <p:ext uri="{D42A27DB-BD31-4B8C-83A1-F6EECF244321}">
                <p14:modId xmlns:p14="http://schemas.microsoft.com/office/powerpoint/2010/main" val="2648715761"/>
              </p:ext>
            </p:extLst>
          </p:nvPr>
        </p:nvGraphicFramePr>
        <p:xfrm>
          <a:off x="7885042" y="4947478"/>
          <a:ext cx="3657600" cy="1319971"/>
        </p:xfrm>
        <a:graphic>
          <a:graphicData uri="http://schemas.openxmlformats.org/drawingml/2006/table">
            <a:tbl>
              <a:tblPr firstRow="1" bandRow="1">
                <a:tableStyleId>{5C22544A-7EE6-4342-B048-85BDC9FD1C3A}</a:tableStyleId>
              </a:tblPr>
              <a:tblGrid>
                <a:gridCol w="1765300">
                  <a:extLst>
                    <a:ext uri="{9D8B030D-6E8A-4147-A177-3AD203B41FA5}">
                      <a16:colId xmlns:a16="http://schemas.microsoft.com/office/drawing/2014/main" val="2710295785"/>
                    </a:ext>
                  </a:extLst>
                </a:gridCol>
                <a:gridCol w="1892300">
                  <a:extLst>
                    <a:ext uri="{9D8B030D-6E8A-4147-A177-3AD203B41FA5}">
                      <a16:colId xmlns:a16="http://schemas.microsoft.com/office/drawing/2014/main" val="889108360"/>
                    </a:ext>
                  </a:extLst>
                </a:gridCol>
              </a:tblGrid>
              <a:tr h="386521">
                <a:tc>
                  <a:txBody>
                    <a:bodyPr/>
                    <a:lstStyle/>
                    <a:p>
                      <a:pPr marL="0" marR="0" algn="ctr" rtl="0" eaLnBrk="1" latinLnBrk="0" hangingPunct="1">
                        <a:spcBef>
                          <a:spcPts val="0"/>
                        </a:spcBef>
                        <a:spcAft>
                          <a:spcPts val="0"/>
                        </a:spcAft>
                      </a:pPr>
                      <a:r>
                        <a:rPr lang="en-IN" sz="1200" kern="100">
                          <a:effectLst/>
                        </a:rPr>
                        <a:t>SIM900A</a:t>
                      </a:r>
                      <a:endParaRPr lang="en-IN">
                        <a:effectLst/>
                      </a:endParaRPr>
                    </a:p>
                  </a:txBody>
                  <a:tcPr marL="0" marR="0" marT="0" marB="0" anchor="ctr"/>
                </a:tc>
                <a:tc>
                  <a:txBody>
                    <a:bodyPr/>
                    <a:lstStyle/>
                    <a:p>
                      <a:pPr marL="0" marR="0" algn="ctr" rtl="0" eaLnBrk="1" latinLnBrk="0" hangingPunct="1">
                        <a:spcBef>
                          <a:spcPts val="0"/>
                        </a:spcBef>
                        <a:spcAft>
                          <a:spcPts val="0"/>
                        </a:spcAft>
                      </a:pPr>
                      <a:r>
                        <a:rPr lang="en-IN" sz="1200" kern="100">
                          <a:effectLst/>
                        </a:rPr>
                        <a:t>Raspberry Pi 3</a:t>
                      </a:r>
                      <a:endParaRPr lang="en-IN">
                        <a:effectLst/>
                      </a:endParaRPr>
                    </a:p>
                  </a:txBody>
                  <a:tcPr marL="0" marR="0" marT="0" marB="0" anchor="ctr"/>
                </a:tc>
                <a:extLst>
                  <a:ext uri="{0D108BD9-81ED-4DB2-BD59-A6C34878D82A}">
                    <a16:rowId xmlns:a16="http://schemas.microsoft.com/office/drawing/2014/main" val="1105349466"/>
                  </a:ext>
                </a:extLst>
              </a:tr>
              <a:tr h="311150">
                <a:tc>
                  <a:txBody>
                    <a:bodyPr/>
                    <a:lstStyle/>
                    <a:p>
                      <a:pPr marL="0" marR="0" algn="ctr" rtl="0" eaLnBrk="1" latinLnBrk="0" hangingPunct="1">
                        <a:spcBef>
                          <a:spcPts val="0"/>
                        </a:spcBef>
                        <a:spcAft>
                          <a:spcPts val="0"/>
                        </a:spcAft>
                      </a:pPr>
                      <a:r>
                        <a:rPr lang="en-IN" sz="1200" kern="100">
                          <a:effectLst/>
                        </a:rPr>
                        <a:t>RX</a:t>
                      </a:r>
                      <a:endParaRPr lang="en-IN">
                        <a:effectLst/>
                      </a:endParaRPr>
                    </a:p>
                  </a:txBody>
                  <a:tcPr marL="0" marR="0" marT="0" marB="0" anchor="ctr"/>
                </a:tc>
                <a:tc>
                  <a:txBody>
                    <a:bodyPr/>
                    <a:lstStyle/>
                    <a:p>
                      <a:pPr marL="0" marR="0" algn="ctr" rtl="0" eaLnBrk="1" latinLnBrk="0" hangingPunct="1">
                        <a:spcBef>
                          <a:spcPts val="0"/>
                        </a:spcBef>
                        <a:spcAft>
                          <a:spcPts val="0"/>
                        </a:spcAft>
                      </a:pPr>
                      <a:r>
                        <a:rPr lang="en-IN" sz="1200" kern="100">
                          <a:effectLst/>
                        </a:rPr>
                        <a:t>TX</a:t>
                      </a:r>
                      <a:endParaRPr lang="en-IN">
                        <a:effectLst/>
                      </a:endParaRPr>
                    </a:p>
                  </a:txBody>
                  <a:tcPr marL="0" marR="0" marT="0" marB="0" anchor="ctr"/>
                </a:tc>
                <a:extLst>
                  <a:ext uri="{0D108BD9-81ED-4DB2-BD59-A6C34878D82A}">
                    <a16:rowId xmlns:a16="http://schemas.microsoft.com/office/drawing/2014/main" val="3162321846"/>
                  </a:ext>
                </a:extLst>
              </a:tr>
              <a:tr h="311150">
                <a:tc>
                  <a:txBody>
                    <a:bodyPr/>
                    <a:lstStyle/>
                    <a:p>
                      <a:pPr marL="0" marR="0" algn="ctr" rtl="0" eaLnBrk="1" latinLnBrk="0" hangingPunct="1">
                        <a:spcBef>
                          <a:spcPts val="0"/>
                        </a:spcBef>
                        <a:spcAft>
                          <a:spcPts val="0"/>
                        </a:spcAft>
                      </a:pPr>
                      <a:r>
                        <a:rPr lang="en-IN" sz="1200" kern="100">
                          <a:effectLst/>
                        </a:rPr>
                        <a:t>TX</a:t>
                      </a:r>
                      <a:endParaRPr lang="en-IN">
                        <a:effectLst/>
                      </a:endParaRPr>
                    </a:p>
                  </a:txBody>
                  <a:tcPr marL="0" marR="0" marT="0" marB="0" anchor="ctr"/>
                </a:tc>
                <a:tc>
                  <a:txBody>
                    <a:bodyPr/>
                    <a:lstStyle/>
                    <a:p>
                      <a:pPr marL="0" marR="0" algn="ctr" rtl="0" eaLnBrk="1" latinLnBrk="0" hangingPunct="1">
                        <a:spcBef>
                          <a:spcPts val="0"/>
                        </a:spcBef>
                        <a:spcAft>
                          <a:spcPts val="0"/>
                        </a:spcAft>
                      </a:pPr>
                      <a:r>
                        <a:rPr lang="en-IN" sz="1200" kern="100">
                          <a:effectLst/>
                        </a:rPr>
                        <a:t>RX</a:t>
                      </a:r>
                      <a:endParaRPr lang="en-IN">
                        <a:effectLst/>
                      </a:endParaRPr>
                    </a:p>
                  </a:txBody>
                  <a:tcPr marL="0" marR="0" marT="0" marB="0" anchor="ctr"/>
                </a:tc>
                <a:extLst>
                  <a:ext uri="{0D108BD9-81ED-4DB2-BD59-A6C34878D82A}">
                    <a16:rowId xmlns:a16="http://schemas.microsoft.com/office/drawing/2014/main" val="1405057308"/>
                  </a:ext>
                </a:extLst>
              </a:tr>
              <a:tr h="311150">
                <a:tc>
                  <a:txBody>
                    <a:bodyPr/>
                    <a:lstStyle/>
                    <a:p>
                      <a:pPr marL="0" marR="0" algn="ctr" rtl="0" eaLnBrk="1" latinLnBrk="0" hangingPunct="1">
                        <a:spcBef>
                          <a:spcPts val="0"/>
                        </a:spcBef>
                        <a:spcAft>
                          <a:spcPts val="0"/>
                        </a:spcAft>
                      </a:pPr>
                      <a:r>
                        <a:rPr lang="en-IN" sz="1200" kern="100">
                          <a:effectLst/>
                        </a:rPr>
                        <a:t>GND</a:t>
                      </a:r>
                      <a:endParaRPr lang="en-IN">
                        <a:effectLst/>
                      </a:endParaRPr>
                    </a:p>
                  </a:txBody>
                  <a:tcPr marL="0" marR="0" marT="0" marB="0" anchor="ctr"/>
                </a:tc>
                <a:tc>
                  <a:txBody>
                    <a:bodyPr/>
                    <a:lstStyle/>
                    <a:p>
                      <a:pPr marL="0" marR="0" algn="ctr" rtl="0" eaLnBrk="1" latinLnBrk="0" hangingPunct="1">
                        <a:spcBef>
                          <a:spcPts val="0"/>
                        </a:spcBef>
                        <a:spcAft>
                          <a:spcPts val="0"/>
                        </a:spcAft>
                      </a:pPr>
                      <a:r>
                        <a:rPr lang="en-IN" sz="1200" kern="100">
                          <a:effectLst/>
                        </a:rPr>
                        <a:t>GND</a:t>
                      </a:r>
                      <a:endParaRPr lang="en-IN">
                        <a:effectLst/>
                      </a:endParaRPr>
                    </a:p>
                  </a:txBody>
                  <a:tcPr marL="0" marR="0" marT="0" marB="0" anchor="ctr"/>
                </a:tc>
                <a:extLst>
                  <a:ext uri="{0D108BD9-81ED-4DB2-BD59-A6C34878D82A}">
                    <a16:rowId xmlns:a16="http://schemas.microsoft.com/office/drawing/2014/main" val="751526877"/>
                  </a:ext>
                </a:extLst>
              </a:tr>
            </a:tbl>
          </a:graphicData>
        </a:graphic>
      </p:graphicFrame>
      <p:sp>
        <p:nvSpPr>
          <p:cNvPr id="8" name="TextBox 7">
            <a:extLst>
              <a:ext uri="{FF2B5EF4-FFF2-40B4-BE49-F238E27FC236}">
                <a16:creationId xmlns:a16="http://schemas.microsoft.com/office/drawing/2014/main" id="{B2F241C8-013A-4DB2-867A-BBE14C94CD6B}"/>
              </a:ext>
            </a:extLst>
          </p:cNvPr>
          <p:cNvSpPr txBox="1"/>
          <p:nvPr/>
        </p:nvSpPr>
        <p:spPr>
          <a:xfrm>
            <a:off x="8114748" y="4227442"/>
            <a:ext cx="31297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Arial"/>
                <a:cs typeface="Arial"/>
              </a:rPr>
              <a:t>Fig. 10:GSM interfacing with Raspberry Pi</a:t>
            </a:r>
            <a:endParaRPr lang="en-US"/>
          </a:p>
        </p:txBody>
      </p:sp>
      <p:sp>
        <p:nvSpPr>
          <p:cNvPr id="9" name="TextBox 8">
            <a:extLst>
              <a:ext uri="{FF2B5EF4-FFF2-40B4-BE49-F238E27FC236}">
                <a16:creationId xmlns:a16="http://schemas.microsoft.com/office/drawing/2014/main" id="{E1276021-3788-448A-9D07-87BEDA20F888}"/>
              </a:ext>
            </a:extLst>
          </p:cNvPr>
          <p:cNvSpPr txBox="1"/>
          <p:nvPr/>
        </p:nvSpPr>
        <p:spPr>
          <a:xfrm>
            <a:off x="1686754" y="1465883"/>
            <a:ext cx="5989981"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Arial"/>
              </a:rPr>
              <a:t>To implement this module, follow the steps:</a:t>
            </a:r>
            <a:endParaRPr lang="en-US" sz="2000">
              <a:latin typeface="Arial"/>
              <a:cs typeface="Arial"/>
            </a:endParaRPr>
          </a:p>
          <a:p>
            <a:endParaRPr lang="en-US" sz="2000" dirty="0">
              <a:latin typeface="Arial"/>
              <a:ea typeface="+mn-lt"/>
              <a:cs typeface="Arial"/>
            </a:endParaRPr>
          </a:p>
          <a:p>
            <a:pPr marL="342900" indent="-342900" algn="just">
              <a:buFont typeface="Wingdings"/>
              <a:buChar char="§"/>
            </a:pPr>
            <a:r>
              <a:rPr lang="en-US" sz="2000" dirty="0">
                <a:latin typeface="Arial"/>
                <a:ea typeface="+mn-lt"/>
                <a:cs typeface="+mn-lt"/>
              </a:rPr>
              <a:t>Connect the Raspberry pi to the SIM800 Module by making   use of the given connection table.</a:t>
            </a:r>
            <a:endParaRPr lang="en-US" sz="2000">
              <a:latin typeface="Arial"/>
              <a:cs typeface="Arial"/>
            </a:endParaRPr>
          </a:p>
          <a:p>
            <a:endParaRPr lang="en-US" sz="2000" dirty="0">
              <a:latin typeface="Arial"/>
              <a:ea typeface="+mn-lt"/>
              <a:cs typeface="+mn-lt"/>
            </a:endParaRPr>
          </a:p>
          <a:p>
            <a:pPr marL="342900" indent="-342900" algn="just">
              <a:buFont typeface="Wingdings"/>
              <a:buChar char="§"/>
            </a:pPr>
            <a:r>
              <a:rPr lang="en-US" sz="2000" dirty="0">
                <a:latin typeface="Arial"/>
                <a:ea typeface="+mn-lt"/>
                <a:cs typeface="+mn-lt"/>
              </a:rPr>
              <a:t>Disable serial console to enable communication between the pi   and   SIM900A via serial0.</a:t>
            </a:r>
            <a:endParaRPr lang="en-US" sz="2000">
              <a:latin typeface="Arial"/>
              <a:cs typeface="Arial"/>
            </a:endParaRPr>
          </a:p>
          <a:p>
            <a:endParaRPr lang="en-US" sz="2000" dirty="0">
              <a:latin typeface="Arial"/>
              <a:ea typeface="+mn-lt"/>
              <a:cs typeface="+mn-lt"/>
            </a:endParaRPr>
          </a:p>
          <a:p>
            <a:pPr marL="342900" indent="-342900" algn="just">
              <a:buFont typeface="Wingdings"/>
              <a:buChar char="§"/>
            </a:pPr>
            <a:r>
              <a:rPr lang="en-US" sz="2000" dirty="0">
                <a:latin typeface="Arial"/>
                <a:ea typeface="+mn-lt"/>
                <a:cs typeface="+mn-lt"/>
              </a:rPr>
              <a:t>Open the terminal on your pi and run </a:t>
            </a:r>
            <a:endParaRPr lang="en-US" sz="2000">
              <a:latin typeface="Arial"/>
              <a:cs typeface="Arial"/>
            </a:endParaRPr>
          </a:p>
          <a:p>
            <a:pPr algn="just"/>
            <a:r>
              <a:rPr lang="en-US" sz="2000" dirty="0">
                <a:latin typeface="Arial"/>
                <a:ea typeface="+mn-lt"/>
                <a:cs typeface="+mn-lt"/>
              </a:rPr>
              <a:t>    •   </a:t>
            </a:r>
            <a:r>
              <a:rPr lang="en-US" sz="2000" dirty="0" err="1">
                <a:latin typeface="Arial"/>
                <a:ea typeface="+mn-lt"/>
                <a:cs typeface="+mn-lt"/>
              </a:rPr>
              <a:t>sudo</a:t>
            </a:r>
            <a:r>
              <a:rPr lang="en-US" sz="2000" dirty="0">
                <a:latin typeface="Arial"/>
                <a:ea typeface="+mn-lt"/>
                <a:cs typeface="+mn-lt"/>
              </a:rPr>
              <a:t> rasp-config </a:t>
            </a:r>
            <a:endParaRPr lang="en-US" sz="2000">
              <a:latin typeface="Arial"/>
              <a:cs typeface="Arial"/>
            </a:endParaRPr>
          </a:p>
          <a:p>
            <a:pPr algn="just"/>
            <a:r>
              <a:rPr lang="en-US" sz="2000" dirty="0">
                <a:latin typeface="Arial"/>
                <a:ea typeface="+mn-lt"/>
                <a:cs typeface="+mn-lt"/>
              </a:rPr>
              <a:t>    •   Select Interfaces → Serial</a:t>
            </a:r>
            <a:endParaRPr lang="en-US" sz="2000">
              <a:latin typeface="Arial"/>
              <a:cs typeface="Arial"/>
            </a:endParaRPr>
          </a:p>
          <a:p>
            <a:pPr algn="just"/>
            <a:r>
              <a:rPr lang="en-US" sz="2000" dirty="0">
                <a:latin typeface="Arial"/>
                <a:ea typeface="+mn-lt"/>
                <a:cs typeface="+mn-lt"/>
              </a:rPr>
              <a:t>    •   Select “No” to the 1st prompt and “Yes” for the 2nd. </a:t>
            </a:r>
            <a:br>
              <a:rPr lang="en-US" sz="2000" dirty="0">
                <a:latin typeface="Arial"/>
                <a:ea typeface="+mn-lt"/>
                <a:cs typeface="+mn-lt"/>
              </a:rPr>
            </a:br>
            <a:r>
              <a:rPr lang="en-US" sz="2000" dirty="0">
                <a:latin typeface="Arial"/>
                <a:ea typeface="+mn-lt"/>
                <a:cs typeface="+mn-lt"/>
              </a:rPr>
              <a:t>  </a:t>
            </a:r>
            <a:endParaRPr lang="en-US" sz="2000">
              <a:latin typeface="Arial"/>
              <a:cs typeface="Arial"/>
            </a:endParaRPr>
          </a:p>
          <a:p>
            <a:pPr marL="342900" indent="-342900" algn="just">
              <a:buFont typeface="Wingdings"/>
              <a:buChar char="§"/>
            </a:pPr>
            <a:r>
              <a:rPr lang="en-US" sz="2000" dirty="0">
                <a:latin typeface="Arial"/>
                <a:ea typeface="+mn-lt"/>
                <a:cs typeface="+mn-lt"/>
              </a:rPr>
              <a:t>Now it’s time to code. Import the necessary module</a:t>
            </a:r>
            <a:endParaRPr lang="en-US" dirty="0">
              <a:latin typeface="Arial"/>
              <a:cs typeface="Arial"/>
            </a:endParaRPr>
          </a:p>
          <a:p>
            <a:endParaRPr lang="en-US" sz="2000" dirty="0">
              <a:latin typeface="Arial"/>
              <a:cs typeface="Arial"/>
            </a:endParaRPr>
          </a:p>
        </p:txBody>
      </p:sp>
    </p:spTree>
    <p:extLst>
      <p:ext uri="{BB962C8B-B14F-4D97-AF65-F5344CB8AC3E}">
        <p14:creationId xmlns:p14="http://schemas.microsoft.com/office/powerpoint/2010/main" val="3676341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3AEC-4491-4A67-8C75-599BE6CF2BDF}"/>
              </a:ext>
            </a:extLst>
          </p:cNvPr>
          <p:cNvSpPr>
            <a:spLocks noGrp="1"/>
          </p:cNvSpPr>
          <p:nvPr>
            <p:ph type="title"/>
          </p:nvPr>
        </p:nvSpPr>
        <p:spPr/>
        <p:txBody>
          <a:bodyPr/>
          <a:lstStyle/>
          <a:p>
            <a:pPr algn="ctr"/>
            <a:r>
              <a:rPr lang="en-US" b="1" dirty="0">
                <a:latin typeface="Arial"/>
                <a:cs typeface="Arial"/>
              </a:rPr>
              <a:t>APPLICATIONS</a:t>
            </a:r>
            <a:endParaRPr lang="en-US" b="1"/>
          </a:p>
        </p:txBody>
      </p:sp>
      <p:pic>
        <p:nvPicPr>
          <p:cNvPr id="4" name="Picture 4" descr="A close up of a sign&#10;&#10;Description automatically generated">
            <a:extLst>
              <a:ext uri="{FF2B5EF4-FFF2-40B4-BE49-F238E27FC236}">
                <a16:creationId xmlns:a16="http://schemas.microsoft.com/office/drawing/2014/main" id="{7BF0540A-DEAA-47AD-BA12-172B3BE832C1}"/>
              </a:ext>
            </a:extLst>
          </p:cNvPr>
          <p:cNvPicPr>
            <a:picLocks noGrp="1" noChangeAspect="1"/>
          </p:cNvPicPr>
          <p:nvPr>
            <p:ph idx="1"/>
          </p:nvPr>
        </p:nvPicPr>
        <p:blipFill>
          <a:blip r:embed="rId2"/>
          <a:stretch>
            <a:fillRect/>
          </a:stretch>
        </p:blipFill>
        <p:spPr>
          <a:xfrm>
            <a:off x="2456691" y="2340787"/>
            <a:ext cx="9036878" cy="2490813"/>
          </a:xfrm>
        </p:spPr>
      </p:pic>
      <p:sp>
        <p:nvSpPr>
          <p:cNvPr id="5" name="TextBox 4">
            <a:extLst>
              <a:ext uri="{FF2B5EF4-FFF2-40B4-BE49-F238E27FC236}">
                <a16:creationId xmlns:a16="http://schemas.microsoft.com/office/drawing/2014/main" id="{94B2F4D3-1F2A-49A0-BEB3-C188B902707D}"/>
              </a:ext>
            </a:extLst>
          </p:cNvPr>
          <p:cNvSpPr txBox="1"/>
          <p:nvPr/>
        </p:nvSpPr>
        <p:spPr>
          <a:xfrm>
            <a:off x="2758661" y="4978399"/>
            <a:ext cx="15725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Arial"/>
                <a:cs typeface="Arial"/>
              </a:rPr>
              <a:t>Hospitals</a:t>
            </a:r>
          </a:p>
        </p:txBody>
      </p:sp>
      <p:sp>
        <p:nvSpPr>
          <p:cNvPr id="6" name="TextBox 5">
            <a:extLst>
              <a:ext uri="{FF2B5EF4-FFF2-40B4-BE49-F238E27FC236}">
                <a16:creationId xmlns:a16="http://schemas.microsoft.com/office/drawing/2014/main" id="{C22B35C3-5071-44E4-8E75-18316015E24C}"/>
              </a:ext>
            </a:extLst>
          </p:cNvPr>
          <p:cNvSpPr txBox="1"/>
          <p:nvPr/>
        </p:nvSpPr>
        <p:spPr>
          <a:xfrm>
            <a:off x="4447623" y="4977709"/>
            <a:ext cx="22793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Arial"/>
                <a:cs typeface="Arial"/>
              </a:rPr>
              <a:t>Railway Station</a:t>
            </a:r>
            <a:endParaRPr lang="en-US"/>
          </a:p>
        </p:txBody>
      </p:sp>
      <p:sp>
        <p:nvSpPr>
          <p:cNvPr id="7" name="TextBox 6">
            <a:extLst>
              <a:ext uri="{FF2B5EF4-FFF2-40B4-BE49-F238E27FC236}">
                <a16:creationId xmlns:a16="http://schemas.microsoft.com/office/drawing/2014/main" id="{F23CBD44-457C-42A7-B959-EC7EAAD0C89D}"/>
              </a:ext>
            </a:extLst>
          </p:cNvPr>
          <p:cNvSpPr txBox="1"/>
          <p:nvPr/>
        </p:nvSpPr>
        <p:spPr>
          <a:xfrm>
            <a:off x="6721889" y="4977019"/>
            <a:ext cx="22793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Arial"/>
                <a:cs typeface="Arial"/>
              </a:rPr>
              <a:t>Schools and Colleges</a:t>
            </a:r>
            <a:endParaRPr lang="en-US"/>
          </a:p>
        </p:txBody>
      </p:sp>
      <p:sp>
        <p:nvSpPr>
          <p:cNvPr id="8" name="TextBox 7">
            <a:extLst>
              <a:ext uri="{FF2B5EF4-FFF2-40B4-BE49-F238E27FC236}">
                <a16:creationId xmlns:a16="http://schemas.microsoft.com/office/drawing/2014/main" id="{C12A6E0D-4D3F-469D-B3F6-062CAA60F775}"/>
              </a:ext>
            </a:extLst>
          </p:cNvPr>
          <p:cNvSpPr txBox="1"/>
          <p:nvPr/>
        </p:nvSpPr>
        <p:spPr>
          <a:xfrm>
            <a:off x="9923808" y="4943198"/>
            <a:ext cx="10425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Arial"/>
                <a:cs typeface="Arial"/>
              </a:rPr>
              <a:t>Banks</a:t>
            </a:r>
          </a:p>
        </p:txBody>
      </p:sp>
    </p:spTree>
    <p:extLst>
      <p:ext uri="{BB962C8B-B14F-4D97-AF65-F5344CB8AC3E}">
        <p14:creationId xmlns:p14="http://schemas.microsoft.com/office/powerpoint/2010/main" val="237560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BA65-075D-4577-85C3-7D3AFF0D8141}"/>
              </a:ext>
            </a:extLst>
          </p:cNvPr>
          <p:cNvSpPr>
            <a:spLocks noGrp="1"/>
          </p:cNvSpPr>
          <p:nvPr>
            <p:ph type="title"/>
          </p:nvPr>
        </p:nvSpPr>
        <p:spPr>
          <a:xfrm>
            <a:off x="2592925" y="624110"/>
            <a:ext cx="8911687" cy="665027"/>
          </a:xfrm>
        </p:spPr>
        <p:txBody>
          <a:bodyPr/>
          <a:lstStyle/>
          <a:p>
            <a:r>
              <a:rPr lang="en-US" b="1" dirty="0">
                <a:latin typeface="Arial"/>
                <a:cs typeface="Arial"/>
              </a:rPr>
              <a:t>CONCLUSION</a:t>
            </a:r>
          </a:p>
        </p:txBody>
      </p:sp>
      <p:sp>
        <p:nvSpPr>
          <p:cNvPr id="3" name="Content Placeholder 2">
            <a:extLst>
              <a:ext uri="{FF2B5EF4-FFF2-40B4-BE49-F238E27FC236}">
                <a16:creationId xmlns:a16="http://schemas.microsoft.com/office/drawing/2014/main" id="{27FC3C04-19DA-4C89-A994-91CAD1E4C7E6}"/>
              </a:ext>
            </a:extLst>
          </p:cNvPr>
          <p:cNvSpPr>
            <a:spLocks noGrp="1"/>
          </p:cNvSpPr>
          <p:nvPr>
            <p:ph idx="1"/>
          </p:nvPr>
        </p:nvSpPr>
        <p:spPr>
          <a:xfrm>
            <a:off x="2589212" y="2331929"/>
            <a:ext cx="8915400" cy="3777622"/>
          </a:xfrm>
        </p:spPr>
        <p:txBody>
          <a:bodyPr vert="horz" lIns="91440" tIns="45720" rIns="91440" bIns="45720" rtlCol="0" anchor="t">
            <a:normAutofit lnSpcReduction="10000"/>
          </a:bodyPr>
          <a:lstStyle/>
          <a:p>
            <a:pPr algn="just"/>
            <a:r>
              <a:rPr lang="en-US" sz="2400" dirty="0">
                <a:latin typeface="Arial"/>
                <a:ea typeface="+mn-lt"/>
                <a:cs typeface="+mn-lt"/>
              </a:rPr>
              <a:t>The wireless digital notice board developed helps to ease the process of displaying notices. It makes use of Raspberry Pi and GSM module to be able to display and view important messages to the public via the internet on Android phones and as a text message on non-Android phones.</a:t>
            </a:r>
            <a:endParaRPr lang="en-US" sz="2400">
              <a:latin typeface="Arial"/>
              <a:ea typeface="+mn-lt"/>
              <a:cs typeface="+mn-lt"/>
            </a:endParaRPr>
          </a:p>
          <a:p>
            <a:pPr algn="just"/>
            <a:endParaRPr lang="en-US" sz="2400" dirty="0">
              <a:latin typeface="Arial"/>
              <a:cs typeface="Arial"/>
            </a:endParaRPr>
          </a:p>
          <a:p>
            <a:pPr algn="just"/>
            <a:r>
              <a:rPr lang="en-US" sz="2400" dirty="0">
                <a:latin typeface="Arial"/>
                <a:ea typeface="+mn-lt"/>
                <a:cs typeface="+mn-lt"/>
              </a:rPr>
              <a:t>The system is capable of supporting text messages, images, links, etc. which can be displayed. It is also possible to upload student attendance status, internal marks and so on provided the teachers keep updating this information.</a:t>
            </a:r>
            <a:endParaRPr lang="en-US" sz="2400">
              <a:latin typeface="Arial"/>
              <a:cs typeface="Arial"/>
            </a:endParaRPr>
          </a:p>
        </p:txBody>
      </p:sp>
    </p:spTree>
    <p:extLst>
      <p:ext uri="{BB962C8B-B14F-4D97-AF65-F5344CB8AC3E}">
        <p14:creationId xmlns:p14="http://schemas.microsoft.com/office/powerpoint/2010/main" val="1713389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E2DB-99A0-47C2-8F7F-402650E4A924}"/>
              </a:ext>
            </a:extLst>
          </p:cNvPr>
          <p:cNvSpPr>
            <a:spLocks noGrp="1"/>
          </p:cNvSpPr>
          <p:nvPr>
            <p:ph type="title"/>
          </p:nvPr>
        </p:nvSpPr>
        <p:spPr/>
        <p:txBody>
          <a:bodyPr/>
          <a:lstStyle/>
          <a:p>
            <a:r>
              <a:rPr lang="en-US" b="1" dirty="0">
                <a:latin typeface="Arial"/>
                <a:cs typeface="Arial"/>
              </a:rPr>
              <a:t>FUTURE WORK</a:t>
            </a:r>
          </a:p>
        </p:txBody>
      </p:sp>
      <p:sp>
        <p:nvSpPr>
          <p:cNvPr id="3" name="Content Placeholder 2">
            <a:extLst>
              <a:ext uri="{FF2B5EF4-FFF2-40B4-BE49-F238E27FC236}">
                <a16:creationId xmlns:a16="http://schemas.microsoft.com/office/drawing/2014/main" id="{66432211-919D-492D-9706-EABC4C737764}"/>
              </a:ext>
            </a:extLst>
          </p:cNvPr>
          <p:cNvSpPr>
            <a:spLocks noGrp="1"/>
          </p:cNvSpPr>
          <p:nvPr>
            <p:ph idx="1"/>
          </p:nvPr>
        </p:nvSpPr>
        <p:spPr>
          <a:xfrm>
            <a:off x="2589212" y="1903956"/>
            <a:ext cx="8915400" cy="4007266"/>
          </a:xfrm>
        </p:spPr>
        <p:txBody>
          <a:bodyPr vert="horz" lIns="91440" tIns="45720" rIns="91440" bIns="45720" rtlCol="0" anchor="t">
            <a:noAutofit/>
          </a:bodyPr>
          <a:lstStyle/>
          <a:p>
            <a:pPr algn="just"/>
            <a:r>
              <a:rPr lang="en-US" sz="2000" dirty="0">
                <a:latin typeface="Arial"/>
                <a:ea typeface="+mn-lt"/>
                <a:cs typeface="+mn-lt"/>
              </a:rPr>
              <a:t>Display of QR code for the public to scan and view any notices or images or website, which can be displayed on the monitor situated in campus.</a:t>
            </a:r>
            <a:endParaRPr lang="en-US" sz="2000" dirty="0">
              <a:latin typeface="Arial"/>
              <a:cs typeface="Arial"/>
            </a:endParaRPr>
          </a:p>
          <a:p>
            <a:pPr marL="0" indent="0" algn="just">
              <a:buNone/>
            </a:pPr>
            <a:endParaRPr lang="en-US" sz="2000" dirty="0">
              <a:latin typeface="Arial"/>
              <a:ea typeface="+mn-lt"/>
              <a:cs typeface="+mn-lt"/>
            </a:endParaRPr>
          </a:p>
          <a:p>
            <a:pPr algn="just"/>
            <a:r>
              <a:rPr lang="en-US" sz="2000" dirty="0">
                <a:latin typeface="Arial"/>
                <a:ea typeface="+mn-lt"/>
                <a:cs typeface="+mn-lt"/>
              </a:rPr>
              <a:t>Provide a page for faculty and facility feedback from which can be filled by all students and then analyzed by the department administration to realize what improvements and changes need to be done to give satisfactory education to the students.</a:t>
            </a:r>
            <a:endParaRPr lang="en-US" sz="2000">
              <a:latin typeface="Arial"/>
              <a:cs typeface="Arial"/>
            </a:endParaRPr>
          </a:p>
          <a:p>
            <a:pPr algn="just"/>
            <a:endParaRPr lang="en-US" sz="2000" dirty="0">
              <a:latin typeface="Arial"/>
              <a:cs typeface="Arial"/>
            </a:endParaRPr>
          </a:p>
          <a:p>
            <a:pPr algn="just"/>
            <a:r>
              <a:rPr lang="en-US" sz="2000" dirty="0">
                <a:latin typeface="Arial"/>
                <a:ea typeface="+mn-lt"/>
                <a:cs typeface="+mn-lt"/>
              </a:rPr>
              <a:t>Get daily news updates on the happenings in colleges by various clubs and the activities they are conducting.   Also provide option for enrolling to these events online itself.</a:t>
            </a:r>
            <a:endParaRPr lang="en-US" sz="2000" dirty="0">
              <a:latin typeface="Arial"/>
              <a:cs typeface="Arial"/>
            </a:endParaRPr>
          </a:p>
        </p:txBody>
      </p:sp>
    </p:spTree>
    <p:extLst>
      <p:ext uri="{BB962C8B-B14F-4D97-AF65-F5344CB8AC3E}">
        <p14:creationId xmlns:p14="http://schemas.microsoft.com/office/powerpoint/2010/main" val="278704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08B8-26CC-4E9C-930B-14BC7161AD9E}"/>
              </a:ext>
            </a:extLst>
          </p:cNvPr>
          <p:cNvSpPr>
            <a:spLocks noGrp="1"/>
          </p:cNvSpPr>
          <p:nvPr>
            <p:ph type="title"/>
          </p:nvPr>
        </p:nvSpPr>
        <p:spPr>
          <a:xfrm>
            <a:off x="2592925" y="624110"/>
            <a:ext cx="8921713" cy="719417"/>
          </a:xfrm>
        </p:spPr>
        <p:txBody>
          <a:bodyPr/>
          <a:lstStyle/>
          <a:p>
            <a:r>
              <a:rPr lang="en-US" b="1">
                <a:latin typeface="Arial"/>
                <a:cs typeface="Arial"/>
              </a:rPr>
              <a:t>RESEARCH PAPER DETAILS</a:t>
            </a:r>
          </a:p>
        </p:txBody>
      </p:sp>
      <p:sp>
        <p:nvSpPr>
          <p:cNvPr id="7" name="Content Placeholder 6">
            <a:extLst>
              <a:ext uri="{FF2B5EF4-FFF2-40B4-BE49-F238E27FC236}">
                <a16:creationId xmlns:a16="http://schemas.microsoft.com/office/drawing/2014/main" id="{55E8BBB9-F0F7-4EC4-902B-8878B7A9A488}"/>
              </a:ext>
            </a:extLst>
          </p:cNvPr>
          <p:cNvSpPr>
            <a:spLocks noGrp="1"/>
          </p:cNvSpPr>
          <p:nvPr>
            <p:ph idx="1"/>
          </p:nvPr>
        </p:nvSpPr>
        <p:spPr/>
        <p:txBody>
          <a:bodyPr vert="horz" lIns="91440" tIns="45720" rIns="91440" bIns="45720" rtlCol="0" anchor="t">
            <a:normAutofit/>
          </a:bodyPr>
          <a:lstStyle/>
          <a:p>
            <a:pPr marL="0" indent="0" algn="just">
              <a:buNone/>
            </a:pPr>
            <a:r>
              <a:rPr lang="en-US" sz="2400">
                <a:latin typeface="Arial"/>
                <a:cs typeface="Arial"/>
              </a:rPr>
              <a:t>Our research paper titled "</a:t>
            </a:r>
            <a:r>
              <a:rPr lang="en-US" sz="2400" i="1" dirty="0">
                <a:latin typeface="Arial"/>
                <a:cs typeface="Arial"/>
              </a:rPr>
              <a:t>WIRELESS DIGITAL NOTICE BOARD USING RASPBERRY PI</a:t>
            </a:r>
            <a:r>
              <a:rPr lang="en-US" sz="2400" dirty="0">
                <a:latin typeface="Arial"/>
                <a:cs typeface="Arial"/>
              </a:rPr>
              <a:t>" has been published in the IJTRE (International Journal For Technological Research in Engineering), Volume 7,Issue 12, August-2020.</a:t>
            </a:r>
            <a:endParaRPr lang="en-US" dirty="0"/>
          </a:p>
          <a:p>
            <a:pPr marL="0" indent="0" algn="just">
              <a:buNone/>
            </a:pPr>
            <a:endParaRPr lang="en-US" sz="2400" dirty="0">
              <a:latin typeface="Arial"/>
              <a:cs typeface="Arial"/>
            </a:endParaRPr>
          </a:p>
          <a:p>
            <a:pPr marL="0" indent="0" algn="just">
              <a:buNone/>
            </a:pPr>
            <a:r>
              <a:rPr lang="en-US" sz="2400">
                <a:latin typeface="Arial"/>
                <a:cs typeface="Arial"/>
              </a:rPr>
              <a:t>ISSN(Online): 2347-4718</a:t>
            </a:r>
            <a:endParaRPr lang="en-US" sz="2400" dirty="0">
              <a:latin typeface="Arial"/>
              <a:cs typeface="Arial"/>
            </a:endParaRPr>
          </a:p>
        </p:txBody>
      </p:sp>
    </p:spTree>
    <p:extLst>
      <p:ext uri="{BB962C8B-B14F-4D97-AF65-F5344CB8AC3E}">
        <p14:creationId xmlns:p14="http://schemas.microsoft.com/office/powerpoint/2010/main" val="334575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D982-536E-45F0-B285-B6203E6C7832}"/>
              </a:ext>
            </a:extLst>
          </p:cNvPr>
          <p:cNvSpPr>
            <a:spLocks noGrp="1"/>
          </p:cNvSpPr>
          <p:nvPr>
            <p:ph type="title"/>
          </p:nvPr>
        </p:nvSpPr>
        <p:spPr>
          <a:xfrm>
            <a:off x="3375802" y="624110"/>
            <a:ext cx="8817742" cy="1280890"/>
          </a:xfrm>
        </p:spPr>
        <p:txBody>
          <a:bodyPr/>
          <a:lstStyle/>
          <a:p>
            <a:r>
              <a:rPr lang="en-US" b="1" dirty="0">
                <a:latin typeface="Arial"/>
                <a:ea typeface="+mj-lt"/>
                <a:cs typeface="+mj-lt"/>
              </a:rPr>
              <a:t>AGENDA</a:t>
            </a:r>
            <a:endParaRPr lang="en-US" b="1">
              <a:latin typeface="Arial"/>
              <a:cs typeface="Arial"/>
            </a:endParaRPr>
          </a:p>
          <a:p>
            <a:endParaRPr lang="en-US" dirty="0"/>
          </a:p>
        </p:txBody>
      </p:sp>
      <p:sp>
        <p:nvSpPr>
          <p:cNvPr id="3" name="Content Placeholder 2">
            <a:extLst>
              <a:ext uri="{FF2B5EF4-FFF2-40B4-BE49-F238E27FC236}">
                <a16:creationId xmlns:a16="http://schemas.microsoft.com/office/drawing/2014/main" id="{CAB9F663-D6AA-4C43-8570-A3207098E88C}"/>
              </a:ext>
            </a:extLst>
          </p:cNvPr>
          <p:cNvSpPr>
            <a:spLocks noGrp="1"/>
          </p:cNvSpPr>
          <p:nvPr>
            <p:ph idx="1"/>
          </p:nvPr>
        </p:nvSpPr>
        <p:spPr>
          <a:xfrm>
            <a:off x="3167854" y="1760566"/>
            <a:ext cx="8915400" cy="3777622"/>
          </a:xfrm>
        </p:spPr>
        <p:txBody>
          <a:bodyPr vert="horz" lIns="91440" tIns="45720" rIns="91440" bIns="45720" rtlCol="0" anchor="t">
            <a:noAutofit/>
          </a:bodyPr>
          <a:lstStyle/>
          <a:p>
            <a:pPr algn="just">
              <a:buFont typeface="Wingdings"/>
              <a:buChar char="§"/>
            </a:pPr>
            <a:r>
              <a:rPr lang="en-US" sz="2400" dirty="0">
                <a:latin typeface="Arial"/>
                <a:ea typeface="+mn-lt"/>
                <a:cs typeface="+mn-lt"/>
              </a:rPr>
              <a:t>INTRODUCTION</a:t>
            </a:r>
            <a:endParaRPr lang="en-US" sz="2400">
              <a:latin typeface="Arial"/>
              <a:cs typeface="Arial"/>
            </a:endParaRPr>
          </a:p>
          <a:p>
            <a:pPr algn="just">
              <a:buFont typeface="Wingdings"/>
              <a:buChar char="§"/>
            </a:pPr>
            <a:r>
              <a:rPr lang="en-US" sz="2400" dirty="0">
                <a:latin typeface="Arial"/>
                <a:ea typeface="+mn-lt"/>
                <a:cs typeface="+mn-lt"/>
              </a:rPr>
              <a:t>PROBLEM STATEMENT</a:t>
            </a:r>
            <a:endParaRPr lang="en-US" sz="2400">
              <a:latin typeface="Arial"/>
              <a:cs typeface="Arial"/>
            </a:endParaRPr>
          </a:p>
          <a:p>
            <a:pPr algn="just">
              <a:buFont typeface="Wingdings"/>
              <a:buChar char="§"/>
            </a:pPr>
            <a:r>
              <a:rPr lang="en-US" sz="2400" dirty="0">
                <a:latin typeface="Arial"/>
                <a:ea typeface="+mn-lt"/>
                <a:cs typeface="+mn-lt"/>
              </a:rPr>
              <a:t>EXISTING SOLUTION METHODS</a:t>
            </a:r>
            <a:endParaRPr lang="en-US" sz="2400">
              <a:latin typeface="Arial"/>
              <a:cs typeface="Arial"/>
            </a:endParaRPr>
          </a:p>
          <a:p>
            <a:pPr algn="just">
              <a:buFont typeface="Wingdings"/>
              <a:buChar char="§"/>
            </a:pPr>
            <a:r>
              <a:rPr lang="en-US" sz="2400" dirty="0">
                <a:latin typeface="Arial"/>
                <a:ea typeface="+mn-lt"/>
                <a:cs typeface="+mn-lt"/>
              </a:rPr>
              <a:t>PROPOSED METHODOLOGY</a:t>
            </a:r>
            <a:endParaRPr lang="en-US" sz="2400">
              <a:latin typeface="Arial"/>
              <a:cs typeface="Arial"/>
            </a:endParaRPr>
          </a:p>
          <a:p>
            <a:pPr algn="just">
              <a:buFont typeface="Wingdings"/>
              <a:buChar char="§"/>
            </a:pPr>
            <a:r>
              <a:rPr lang="en-US" sz="2400" dirty="0">
                <a:latin typeface="Arial"/>
                <a:ea typeface="+mn-lt"/>
                <a:cs typeface="+mn-lt"/>
              </a:rPr>
              <a:t>TOOLS AND TECHNOLOGY USED</a:t>
            </a:r>
            <a:endParaRPr lang="en-US" sz="2400">
              <a:latin typeface="Arial"/>
              <a:cs typeface="Arial"/>
            </a:endParaRPr>
          </a:p>
          <a:p>
            <a:pPr algn="just">
              <a:buFont typeface="Wingdings"/>
              <a:buChar char="§"/>
            </a:pPr>
            <a:r>
              <a:rPr lang="en-US" sz="2400" dirty="0">
                <a:latin typeface="Arial"/>
                <a:ea typeface="+mn-lt"/>
                <a:cs typeface="+mn-lt"/>
              </a:rPr>
              <a:t>SYSTEM DESIGN</a:t>
            </a:r>
            <a:endParaRPr lang="en-US" sz="2400">
              <a:latin typeface="Arial"/>
              <a:cs typeface="Arial"/>
            </a:endParaRPr>
          </a:p>
          <a:p>
            <a:pPr algn="just">
              <a:buFont typeface="Wingdings"/>
              <a:buChar char="§"/>
            </a:pPr>
            <a:r>
              <a:rPr lang="en-US" sz="2400" dirty="0">
                <a:latin typeface="Arial"/>
                <a:ea typeface="+mn-lt"/>
                <a:cs typeface="+mn-lt"/>
              </a:rPr>
              <a:t>IMPLEMENTATION</a:t>
            </a:r>
            <a:endParaRPr lang="en-US" sz="2400">
              <a:latin typeface="Arial"/>
              <a:cs typeface="Arial"/>
            </a:endParaRPr>
          </a:p>
          <a:p>
            <a:pPr algn="just">
              <a:buFont typeface="Wingdings"/>
              <a:buChar char="§"/>
            </a:pPr>
            <a:r>
              <a:rPr lang="en-US" sz="2400" dirty="0">
                <a:latin typeface="Arial"/>
                <a:ea typeface="+mn-lt"/>
                <a:cs typeface="+mn-lt"/>
              </a:rPr>
              <a:t>APPLICATION</a:t>
            </a:r>
            <a:endParaRPr lang="en-US" sz="2400">
              <a:latin typeface="Arial"/>
              <a:cs typeface="Arial"/>
            </a:endParaRPr>
          </a:p>
          <a:p>
            <a:pPr algn="just">
              <a:buFont typeface="Wingdings"/>
              <a:buChar char="§"/>
            </a:pPr>
            <a:r>
              <a:rPr lang="en-US" sz="2400">
                <a:latin typeface="Arial"/>
                <a:ea typeface="+mn-lt"/>
                <a:cs typeface="+mn-lt"/>
              </a:rPr>
              <a:t>CONCLUSION</a:t>
            </a:r>
            <a:endParaRPr lang="en-US" sz="2400">
              <a:latin typeface="Arial"/>
              <a:ea typeface="+mn-lt"/>
              <a:cs typeface="Arial"/>
            </a:endParaRPr>
          </a:p>
          <a:p>
            <a:pPr algn="just">
              <a:buFont typeface="Wingdings"/>
              <a:buChar char="§"/>
            </a:pPr>
            <a:r>
              <a:rPr lang="en-US" sz="2400">
                <a:latin typeface="Arial"/>
                <a:ea typeface="+mn-lt"/>
                <a:cs typeface="+mn-lt"/>
              </a:rPr>
              <a:t> FUTURE WORK</a:t>
            </a:r>
            <a:endParaRPr lang="en-US" sz="2400">
              <a:latin typeface="Arial"/>
              <a:cs typeface="Arial"/>
            </a:endParaRPr>
          </a:p>
        </p:txBody>
      </p:sp>
    </p:spTree>
    <p:extLst>
      <p:ext uri="{BB962C8B-B14F-4D97-AF65-F5344CB8AC3E}">
        <p14:creationId xmlns:p14="http://schemas.microsoft.com/office/powerpoint/2010/main" val="608581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258A-9901-47AA-AA1F-DA14E6F452AC}"/>
              </a:ext>
            </a:extLst>
          </p:cNvPr>
          <p:cNvSpPr>
            <a:spLocks noGrp="1"/>
          </p:cNvSpPr>
          <p:nvPr>
            <p:ph type="ctrTitle"/>
          </p:nvPr>
        </p:nvSpPr>
        <p:spPr>
          <a:xfrm>
            <a:off x="2539081" y="2925679"/>
            <a:ext cx="8915399" cy="2262781"/>
          </a:xfrm>
        </p:spPr>
        <p:txBody>
          <a:bodyPr/>
          <a:lstStyle/>
          <a:p>
            <a:pPr algn="ctr"/>
            <a:r>
              <a:rPr lang="en-US" b="1">
                <a:latin typeface="Arial"/>
                <a:cs typeface="Arial"/>
              </a:rPr>
              <a:t>Thank You!</a:t>
            </a:r>
            <a:endParaRPr lang="en-US"/>
          </a:p>
        </p:txBody>
      </p:sp>
    </p:spTree>
    <p:extLst>
      <p:ext uri="{BB962C8B-B14F-4D97-AF65-F5344CB8AC3E}">
        <p14:creationId xmlns:p14="http://schemas.microsoft.com/office/powerpoint/2010/main" val="267768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F04B-0FF8-4625-A946-990C09CE1472}"/>
              </a:ext>
            </a:extLst>
          </p:cNvPr>
          <p:cNvSpPr>
            <a:spLocks noGrp="1"/>
          </p:cNvSpPr>
          <p:nvPr>
            <p:ph type="title"/>
          </p:nvPr>
        </p:nvSpPr>
        <p:spPr>
          <a:xfrm>
            <a:off x="2394596" y="676302"/>
            <a:ext cx="9005632" cy="1280890"/>
          </a:xfrm>
        </p:spPr>
        <p:txBody>
          <a:bodyPr/>
          <a:lstStyle/>
          <a:p>
            <a:r>
              <a:rPr lang="en-US" b="1" dirty="0">
                <a:latin typeface="Arial"/>
                <a:cs typeface="Arial"/>
              </a:rPr>
              <a:t>INTRODUCTION</a:t>
            </a:r>
          </a:p>
        </p:txBody>
      </p:sp>
      <p:pic>
        <p:nvPicPr>
          <p:cNvPr id="4" name="Picture 4" descr="A stack of flyers on a table&#10;&#10;Description automatically generated">
            <a:extLst>
              <a:ext uri="{FF2B5EF4-FFF2-40B4-BE49-F238E27FC236}">
                <a16:creationId xmlns:a16="http://schemas.microsoft.com/office/drawing/2014/main" id="{1B1F8371-ADE2-496D-A7F5-281CAEEAC849}"/>
              </a:ext>
            </a:extLst>
          </p:cNvPr>
          <p:cNvPicPr>
            <a:picLocks noGrp="1" noChangeAspect="1"/>
          </p:cNvPicPr>
          <p:nvPr>
            <p:ph idx="1"/>
          </p:nvPr>
        </p:nvPicPr>
        <p:blipFill>
          <a:blip r:embed="rId2"/>
          <a:stretch>
            <a:fillRect/>
          </a:stretch>
        </p:blipFill>
        <p:spPr>
          <a:xfrm>
            <a:off x="7052391" y="2237647"/>
            <a:ext cx="4456657" cy="2671828"/>
          </a:xfrm>
        </p:spPr>
      </p:pic>
      <p:sp>
        <p:nvSpPr>
          <p:cNvPr id="5" name="TextBox 4">
            <a:extLst>
              <a:ext uri="{FF2B5EF4-FFF2-40B4-BE49-F238E27FC236}">
                <a16:creationId xmlns:a16="http://schemas.microsoft.com/office/drawing/2014/main" id="{24781851-3A32-4795-A09A-DD589C0B219F}"/>
              </a:ext>
            </a:extLst>
          </p:cNvPr>
          <p:cNvSpPr txBox="1"/>
          <p:nvPr/>
        </p:nvSpPr>
        <p:spPr>
          <a:xfrm>
            <a:off x="2093935" y="2177440"/>
            <a:ext cx="469517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
            </a:pPr>
            <a:r>
              <a:rPr lang="en-US" sz="2400" b="1" dirty="0">
                <a:latin typeface="Arial"/>
                <a:ea typeface="+mn-lt"/>
                <a:cs typeface="+mn-lt"/>
              </a:rPr>
              <a:t>Notice board</a:t>
            </a:r>
            <a:r>
              <a:rPr lang="en-US" sz="2400" dirty="0">
                <a:latin typeface="Arial"/>
                <a:ea typeface="+mn-lt"/>
                <a:cs typeface="+mn-lt"/>
              </a:rPr>
              <a:t> is an essential tool that is used to display important messages or general information to the public</a:t>
            </a:r>
          </a:p>
          <a:p>
            <a:pPr marL="285750" indent="-285750" algn="just">
              <a:buFont typeface="Wingdings"/>
              <a:buChar char="§"/>
            </a:pPr>
            <a:endParaRPr lang="en-US" sz="2400" dirty="0">
              <a:latin typeface="Arial"/>
              <a:cs typeface="Arial"/>
            </a:endParaRPr>
          </a:p>
          <a:p>
            <a:pPr marL="285750" indent="-285750" algn="just">
              <a:buFont typeface="Wingdings"/>
              <a:buChar char="§"/>
            </a:pPr>
            <a:r>
              <a:rPr lang="en-US" sz="2400" dirty="0">
                <a:latin typeface="Arial"/>
                <a:cs typeface="Arial"/>
              </a:rPr>
              <a:t>Used in various places like </a:t>
            </a:r>
          </a:p>
          <a:p>
            <a:pPr algn="just"/>
            <a:r>
              <a:rPr lang="en-US" sz="2400" dirty="0">
                <a:latin typeface="Arial"/>
                <a:cs typeface="Arial"/>
              </a:rPr>
              <a:t>      -&gt; Educational institutions</a:t>
            </a:r>
          </a:p>
          <a:p>
            <a:pPr algn="just"/>
            <a:r>
              <a:rPr lang="en-US" sz="2400" dirty="0">
                <a:latin typeface="Arial"/>
                <a:cs typeface="Arial"/>
              </a:rPr>
              <a:t>      -&gt; Railway Stations </a:t>
            </a:r>
          </a:p>
          <a:p>
            <a:pPr algn="just"/>
            <a:r>
              <a:rPr lang="en-US" sz="2400" dirty="0">
                <a:latin typeface="Arial"/>
                <a:cs typeface="Arial"/>
              </a:rPr>
              <a:t>      -&gt; Bus Stands</a:t>
            </a:r>
          </a:p>
          <a:p>
            <a:pPr algn="just"/>
            <a:r>
              <a:rPr lang="en-US" sz="2400" dirty="0">
                <a:latin typeface="Arial"/>
                <a:cs typeface="Arial"/>
              </a:rPr>
              <a:t>      -&gt; Government Office</a:t>
            </a:r>
          </a:p>
          <a:p>
            <a:pPr algn="just"/>
            <a:endParaRPr lang="en-US" sz="2000" dirty="0">
              <a:latin typeface="Arial"/>
              <a:cs typeface="Arial"/>
            </a:endParaRPr>
          </a:p>
          <a:p>
            <a:pPr algn="just"/>
            <a:endParaRPr lang="en-US" sz="2000" dirty="0">
              <a:latin typeface="Arial"/>
              <a:cs typeface="Arial"/>
            </a:endParaRPr>
          </a:p>
        </p:txBody>
      </p:sp>
      <p:sp>
        <p:nvSpPr>
          <p:cNvPr id="6" name="TextBox 5">
            <a:extLst>
              <a:ext uri="{FF2B5EF4-FFF2-40B4-BE49-F238E27FC236}">
                <a16:creationId xmlns:a16="http://schemas.microsoft.com/office/drawing/2014/main" id="{37F57686-6B50-4983-BBA8-08A514085694}"/>
              </a:ext>
            </a:extLst>
          </p:cNvPr>
          <p:cNvSpPr txBox="1"/>
          <p:nvPr/>
        </p:nvSpPr>
        <p:spPr>
          <a:xfrm>
            <a:off x="6832949" y="5027112"/>
            <a:ext cx="49143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cs typeface="Arial"/>
              </a:rPr>
              <a:t>Fig.1:A Conventional Notice Board</a:t>
            </a:r>
          </a:p>
        </p:txBody>
      </p:sp>
    </p:spTree>
    <p:extLst>
      <p:ext uri="{BB962C8B-B14F-4D97-AF65-F5344CB8AC3E}">
        <p14:creationId xmlns:p14="http://schemas.microsoft.com/office/powerpoint/2010/main" val="53107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B058-E1D5-403A-A349-C3B79DBAFE1A}"/>
              </a:ext>
            </a:extLst>
          </p:cNvPr>
          <p:cNvSpPr>
            <a:spLocks noGrp="1"/>
          </p:cNvSpPr>
          <p:nvPr>
            <p:ph type="title"/>
          </p:nvPr>
        </p:nvSpPr>
        <p:spPr>
          <a:xfrm>
            <a:off x="2592925" y="707617"/>
            <a:ext cx="8911687" cy="1280890"/>
          </a:xfrm>
        </p:spPr>
        <p:txBody>
          <a:bodyPr/>
          <a:lstStyle/>
          <a:p>
            <a:r>
              <a:rPr lang="en-US" b="1" dirty="0">
                <a:latin typeface="Arial"/>
                <a:cs typeface="Arial"/>
              </a:rPr>
              <a:t>PROBLEM STATEMENT</a:t>
            </a:r>
          </a:p>
        </p:txBody>
      </p:sp>
      <p:sp>
        <p:nvSpPr>
          <p:cNvPr id="3" name="Content Placeholder 2">
            <a:extLst>
              <a:ext uri="{FF2B5EF4-FFF2-40B4-BE49-F238E27FC236}">
                <a16:creationId xmlns:a16="http://schemas.microsoft.com/office/drawing/2014/main" id="{6BFD1E1D-0DF4-475E-B212-5DC147B57181}"/>
              </a:ext>
            </a:extLst>
          </p:cNvPr>
          <p:cNvSpPr>
            <a:spLocks noGrp="1"/>
          </p:cNvSpPr>
          <p:nvPr>
            <p:ph idx="1"/>
          </p:nvPr>
        </p:nvSpPr>
        <p:spPr>
          <a:xfrm>
            <a:off x="2589211" y="2478066"/>
            <a:ext cx="8570935" cy="2754664"/>
          </a:xfrm>
        </p:spPr>
        <p:txBody>
          <a:bodyPr vert="horz" lIns="91440" tIns="45720" rIns="91440" bIns="45720" rtlCol="0" anchor="t">
            <a:noAutofit/>
          </a:bodyPr>
          <a:lstStyle/>
          <a:p>
            <a:pPr algn="just"/>
            <a:r>
              <a:rPr lang="en-US" sz="2400" dirty="0">
                <a:latin typeface="Arial"/>
                <a:cs typeface="Arial"/>
              </a:rPr>
              <a:t>To provide an alternative to traditional notice boards, that helps to save paper, manual work and eases the administration's tasks.</a:t>
            </a:r>
          </a:p>
          <a:p>
            <a:pPr algn="just"/>
            <a:endParaRPr lang="en-US" sz="2400" dirty="0">
              <a:latin typeface="Arial"/>
              <a:cs typeface="Arial"/>
            </a:endParaRPr>
          </a:p>
          <a:p>
            <a:pPr algn="just"/>
            <a:r>
              <a:rPr lang="en-US" sz="2400" dirty="0">
                <a:latin typeface="Arial"/>
                <a:ea typeface="+mn-lt"/>
                <a:cs typeface="+mn-lt"/>
              </a:rPr>
              <a:t>Build a digital notice board using Raspberry Pi which can receive notices wirelessly over the internet from authorized administrators and display it on the screen.</a:t>
            </a:r>
            <a:endParaRPr lang="en-US" sz="2400" dirty="0">
              <a:latin typeface="Arial"/>
              <a:cs typeface="Arial"/>
            </a:endParaRPr>
          </a:p>
          <a:p>
            <a:pPr algn="just"/>
            <a:endParaRPr lang="en-US" sz="2000" dirty="0">
              <a:latin typeface="Arial"/>
              <a:cs typeface="Arial"/>
            </a:endParaRPr>
          </a:p>
        </p:txBody>
      </p:sp>
    </p:spTree>
    <p:extLst>
      <p:ext uri="{BB962C8B-B14F-4D97-AF65-F5344CB8AC3E}">
        <p14:creationId xmlns:p14="http://schemas.microsoft.com/office/powerpoint/2010/main" val="86735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451C-4344-43A9-9A58-B881BE2966FE}"/>
              </a:ext>
            </a:extLst>
          </p:cNvPr>
          <p:cNvSpPr>
            <a:spLocks noGrp="1"/>
          </p:cNvSpPr>
          <p:nvPr>
            <p:ph type="title"/>
          </p:nvPr>
        </p:nvSpPr>
        <p:spPr/>
        <p:txBody>
          <a:bodyPr/>
          <a:lstStyle/>
          <a:p>
            <a:r>
              <a:rPr lang="en-US" b="1" dirty="0">
                <a:latin typeface="Arial"/>
                <a:ea typeface="+mj-lt"/>
                <a:cs typeface="+mj-lt"/>
              </a:rPr>
              <a:t>EXISTING SOLUTION METHODS</a:t>
            </a:r>
            <a:endParaRPr lang="en-US" b="1" dirty="0">
              <a:latin typeface="Arial"/>
            </a:endParaRPr>
          </a:p>
          <a:p>
            <a:endParaRPr lang="en-US" dirty="0"/>
          </a:p>
        </p:txBody>
      </p:sp>
      <p:sp>
        <p:nvSpPr>
          <p:cNvPr id="3" name="Content Placeholder 2">
            <a:extLst>
              <a:ext uri="{FF2B5EF4-FFF2-40B4-BE49-F238E27FC236}">
                <a16:creationId xmlns:a16="http://schemas.microsoft.com/office/drawing/2014/main" id="{568A4F36-2A3E-4F21-B7B5-54836419565E}"/>
              </a:ext>
            </a:extLst>
          </p:cNvPr>
          <p:cNvSpPr>
            <a:spLocks noGrp="1"/>
          </p:cNvSpPr>
          <p:nvPr>
            <p:ph idx="1"/>
          </p:nvPr>
        </p:nvSpPr>
        <p:spPr>
          <a:xfrm>
            <a:off x="2589212" y="2133600"/>
            <a:ext cx="9479071" cy="3777622"/>
          </a:xfrm>
        </p:spPr>
        <p:txBody>
          <a:bodyPr vert="horz" lIns="91440" tIns="45720" rIns="91440" bIns="45720" rtlCol="0" anchor="t">
            <a:normAutofit lnSpcReduction="10000"/>
          </a:bodyPr>
          <a:lstStyle/>
          <a:p>
            <a:r>
              <a:rPr lang="en-US" sz="2400" dirty="0">
                <a:latin typeface="Arial"/>
                <a:ea typeface="+mn-lt"/>
                <a:cs typeface="+mn-lt"/>
              </a:rPr>
              <a:t>Manually writing or typing of messages and sticking on physical notice boards.</a:t>
            </a:r>
            <a:endParaRPr lang="en-US" sz="2400" dirty="0">
              <a:latin typeface="Arial"/>
              <a:cs typeface="Arial"/>
            </a:endParaRPr>
          </a:p>
          <a:p>
            <a:endParaRPr lang="en-US" sz="2400" dirty="0">
              <a:latin typeface="Arial"/>
            </a:endParaRPr>
          </a:p>
          <a:p>
            <a:r>
              <a:rPr lang="en-US" sz="2400" dirty="0">
                <a:latin typeface="Arial"/>
                <a:cs typeface="Arial"/>
              </a:rPr>
              <a:t>Using boards and changing slates.</a:t>
            </a:r>
          </a:p>
          <a:p>
            <a:endParaRPr lang="en-US" sz="2400" dirty="0">
              <a:latin typeface="Arial"/>
              <a:cs typeface="Arial"/>
            </a:endParaRPr>
          </a:p>
          <a:p>
            <a:r>
              <a:rPr lang="en-US" sz="2400" dirty="0">
                <a:latin typeface="Arial"/>
                <a:ea typeface="+mn-lt"/>
                <a:cs typeface="+mn-lt"/>
              </a:rPr>
              <a:t>Bluetooth based notice board.</a:t>
            </a:r>
            <a:endParaRPr lang="en-US" sz="2400" dirty="0">
              <a:latin typeface="Arial"/>
              <a:cs typeface="Arial"/>
            </a:endParaRPr>
          </a:p>
          <a:p>
            <a:endParaRPr lang="en-US" sz="2400" dirty="0">
              <a:latin typeface="Arial"/>
              <a:cs typeface="Arial"/>
            </a:endParaRPr>
          </a:p>
          <a:p>
            <a:r>
              <a:rPr lang="en-US" sz="2400" dirty="0">
                <a:latin typeface="Arial"/>
                <a:ea typeface="+mn-lt"/>
                <a:cs typeface="+mn-lt"/>
              </a:rPr>
              <a:t>GSM Based notice board </a:t>
            </a:r>
            <a:endParaRPr lang="en-US" sz="2400" dirty="0">
              <a:latin typeface="Arial"/>
              <a:cs typeface="Arial"/>
            </a:endParaRPr>
          </a:p>
          <a:p>
            <a:endParaRPr lang="en-US" sz="2400" dirty="0">
              <a:latin typeface="Arial"/>
              <a:cs typeface="Arial"/>
            </a:endParaRPr>
          </a:p>
          <a:p>
            <a:endParaRPr lang="en-US" dirty="0"/>
          </a:p>
        </p:txBody>
      </p:sp>
    </p:spTree>
    <p:extLst>
      <p:ext uri="{BB962C8B-B14F-4D97-AF65-F5344CB8AC3E}">
        <p14:creationId xmlns:p14="http://schemas.microsoft.com/office/powerpoint/2010/main" val="171493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3DD3-A248-415B-828D-9AA5E690F5FF}"/>
              </a:ext>
            </a:extLst>
          </p:cNvPr>
          <p:cNvSpPr>
            <a:spLocks noGrp="1"/>
          </p:cNvSpPr>
          <p:nvPr>
            <p:ph type="title"/>
          </p:nvPr>
        </p:nvSpPr>
        <p:spPr/>
        <p:txBody>
          <a:bodyPr/>
          <a:lstStyle/>
          <a:p>
            <a:r>
              <a:rPr lang="en-US" b="1" dirty="0">
                <a:latin typeface="Arial"/>
                <a:ea typeface="+mj-lt"/>
                <a:cs typeface="+mj-lt"/>
              </a:rPr>
              <a:t>PROPOSED METHODOLOGY</a:t>
            </a:r>
            <a:endParaRPr lang="en-US" dirty="0">
              <a:latin typeface="Arial"/>
              <a:cs typeface="Arial"/>
            </a:endParaRPr>
          </a:p>
          <a:p>
            <a:endParaRPr lang="en-US" dirty="0"/>
          </a:p>
        </p:txBody>
      </p:sp>
      <p:sp>
        <p:nvSpPr>
          <p:cNvPr id="3" name="Content Placeholder 2">
            <a:extLst>
              <a:ext uri="{FF2B5EF4-FFF2-40B4-BE49-F238E27FC236}">
                <a16:creationId xmlns:a16="http://schemas.microsoft.com/office/drawing/2014/main" id="{604D3148-EDAB-4467-8EA7-498408200F86}"/>
              </a:ext>
            </a:extLst>
          </p:cNvPr>
          <p:cNvSpPr>
            <a:spLocks noGrp="1"/>
          </p:cNvSpPr>
          <p:nvPr>
            <p:ph idx="1"/>
          </p:nvPr>
        </p:nvSpPr>
        <p:spPr>
          <a:xfrm>
            <a:off x="2589212" y="1768258"/>
            <a:ext cx="8915399" cy="4142964"/>
          </a:xfrm>
        </p:spPr>
        <p:txBody>
          <a:bodyPr vert="horz" lIns="91440" tIns="45720" rIns="91440" bIns="45720" rtlCol="0" anchor="t">
            <a:normAutofit lnSpcReduction="10000"/>
          </a:bodyPr>
          <a:lstStyle/>
          <a:p>
            <a:pPr marL="0" indent="0" algn="just">
              <a:buNone/>
            </a:pPr>
            <a:r>
              <a:rPr lang="en-US" sz="2400" dirty="0">
                <a:latin typeface="Arial"/>
                <a:cs typeface="Arial"/>
              </a:rPr>
              <a:t>Consists of 3 modules:</a:t>
            </a:r>
            <a:endParaRPr lang="en-US" dirty="0">
              <a:latin typeface="Century Gothic" panose="020B0502020202020204"/>
              <a:cs typeface="Arial"/>
            </a:endParaRPr>
          </a:p>
          <a:p>
            <a:pPr marL="0" indent="0" algn="just">
              <a:buNone/>
            </a:pPr>
            <a:endParaRPr lang="en-US" sz="2400" dirty="0">
              <a:latin typeface="Arial"/>
              <a:ea typeface="+mn-lt"/>
              <a:cs typeface="Arial"/>
            </a:endParaRPr>
          </a:p>
          <a:p>
            <a:pPr algn="just">
              <a:buFont typeface="Wingdings" charset="2"/>
              <a:buChar char="§"/>
            </a:pPr>
            <a:r>
              <a:rPr lang="en-US" sz="2400" b="1" dirty="0">
                <a:latin typeface="Arial"/>
                <a:ea typeface="+mn-lt"/>
                <a:cs typeface="Arial"/>
              </a:rPr>
              <a:t>Raspberry Pi</a:t>
            </a:r>
            <a:r>
              <a:rPr lang="en-US" sz="2400" dirty="0">
                <a:latin typeface="Arial"/>
                <a:ea typeface="+mn-lt"/>
                <a:cs typeface="Arial"/>
              </a:rPr>
              <a:t> – Uses Raspberry Pi Model B for wireless network and Bluetooth connectivity capability.</a:t>
            </a:r>
          </a:p>
          <a:p>
            <a:pPr algn="just">
              <a:buFont typeface="Wingdings" charset="2"/>
              <a:buChar char="§"/>
            </a:pPr>
            <a:endParaRPr lang="en-US" sz="2400" dirty="0">
              <a:latin typeface="Arial"/>
              <a:ea typeface="+mn-lt"/>
              <a:cs typeface="Arial"/>
            </a:endParaRPr>
          </a:p>
          <a:p>
            <a:pPr algn="just">
              <a:buFont typeface="Wingdings" charset="2"/>
              <a:buChar char="§"/>
            </a:pPr>
            <a:r>
              <a:rPr lang="en-US" sz="2400" b="1" dirty="0">
                <a:latin typeface="Arial"/>
                <a:ea typeface="+mn-lt"/>
                <a:cs typeface="Arial"/>
              </a:rPr>
              <a:t>GSM</a:t>
            </a:r>
            <a:r>
              <a:rPr lang="en-US" sz="2400" dirty="0">
                <a:latin typeface="Arial"/>
                <a:ea typeface="+mn-lt"/>
                <a:cs typeface="Arial"/>
              </a:rPr>
              <a:t> – Uses a SIM to send SMS to users without android phones and internet availability.</a:t>
            </a:r>
          </a:p>
          <a:p>
            <a:pPr algn="just">
              <a:buFont typeface="Wingdings" charset="2"/>
              <a:buChar char="§"/>
            </a:pPr>
            <a:endParaRPr lang="en-US" sz="2400" dirty="0">
              <a:latin typeface="Arial"/>
              <a:ea typeface="+mn-lt"/>
              <a:cs typeface="Arial"/>
            </a:endParaRPr>
          </a:p>
          <a:p>
            <a:pPr algn="just">
              <a:buFont typeface="Wingdings" charset="2"/>
              <a:buChar char="§"/>
            </a:pPr>
            <a:r>
              <a:rPr lang="en-US" sz="2400" b="1" dirty="0">
                <a:latin typeface="Arial"/>
                <a:ea typeface="+mn-lt"/>
                <a:cs typeface="Arial"/>
              </a:rPr>
              <a:t>User Interface </a:t>
            </a:r>
            <a:r>
              <a:rPr lang="en-US" sz="2400" dirty="0">
                <a:latin typeface="Arial"/>
                <a:ea typeface="+mn-lt"/>
                <a:cs typeface="Arial"/>
              </a:rPr>
              <a:t>–</a:t>
            </a:r>
            <a:r>
              <a:rPr lang="en-US" sz="2400" b="1" dirty="0">
                <a:latin typeface="Arial"/>
                <a:ea typeface="+mn-lt"/>
                <a:cs typeface="Arial"/>
              </a:rPr>
              <a:t> </a:t>
            </a:r>
            <a:r>
              <a:rPr lang="en-US" sz="2400" dirty="0">
                <a:latin typeface="Arial"/>
                <a:ea typeface="+mn-lt"/>
                <a:cs typeface="Arial"/>
              </a:rPr>
              <a:t>To access the application.</a:t>
            </a:r>
          </a:p>
          <a:p>
            <a:pPr marL="0" indent="0">
              <a:buNone/>
            </a:pPr>
            <a:endParaRPr lang="en-US" sz="2400" dirty="0">
              <a:latin typeface="Arial"/>
              <a:ea typeface="+mn-lt"/>
              <a:cs typeface="Arial"/>
            </a:endParaRPr>
          </a:p>
          <a:p>
            <a:pPr marL="0" indent="0" algn="just">
              <a:buNone/>
            </a:pPr>
            <a:endParaRPr lang="en-US" sz="2400" dirty="0">
              <a:latin typeface="Century Gothic" panose="020B0502020202020204"/>
              <a:ea typeface="+mn-lt"/>
              <a:cs typeface="Arial"/>
            </a:endParaRPr>
          </a:p>
        </p:txBody>
      </p:sp>
    </p:spTree>
    <p:extLst>
      <p:ext uri="{BB962C8B-B14F-4D97-AF65-F5344CB8AC3E}">
        <p14:creationId xmlns:p14="http://schemas.microsoft.com/office/powerpoint/2010/main" val="293116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95CC-B3CC-4B17-8F80-5F9F66F4C019}"/>
              </a:ext>
            </a:extLst>
          </p:cNvPr>
          <p:cNvSpPr>
            <a:spLocks noGrp="1"/>
          </p:cNvSpPr>
          <p:nvPr>
            <p:ph type="title"/>
          </p:nvPr>
        </p:nvSpPr>
        <p:spPr>
          <a:xfrm>
            <a:off x="2707745" y="624110"/>
            <a:ext cx="8306264" cy="1280890"/>
          </a:xfrm>
        </p:spPr>
        <p:txBody>
          <a:bodyPr/>
          <a:lstStyle/>
          <a:p>
            <a:r>
              <a:rPr lang="en-US" b="1" dirty="0">
                <a:latin typeface="Arial"/>
                <a:cs typeface="Arial"/>
              </a:rPr>
              <a:t>PROPOSED METHODOLOGY</a:t>
            </a:r>
          </a:p>
        </p:txBody>
      </p:sp>
      <p:pic>
        <p:nvPicPr>
          <p:cNvPr id="4" name="Picture 4" descr="A screenshot of a cell phone&#10;&#10;Description automatically generated">
            <a:extLst>
              <a:ext uri="{FF2B5EF4-FFF2-40B4-BE49-F238E27FC236}">
                <a16:creationId xmlns:a16="http://schemas.microsoft.com/office/drawing/2014/main" id="{21E2096E-2D0F-4486-BAEF-F04A48C660EB}"/>
              </a:ext>
            </a:extLst>
          </p:cNvPr>
          <p:cNvPicPr>
            <a:picLocks noGrp="1" noChangeAspect="1"/>
          </p:cNvPicPr>
          <p:nvPr>
            <p:ph idx="1"/>
          </p:nvPr>
        </p:nvPicPr>
        <p:blipFill>
          <a:blip r:embed="rId2"/>
          <a:stretch>
            <a:fillRect/>
          </a:stretch>
        </p:blipFill>
        <p:spPr>
          <a:xfrm>
            <a:off x="2704491" y="1895719"/>
            <a:ext cx="6779842" cy="3423258"/>
          </a:xfrm>
        </p:spPr>
      </p:pic>
      <p:sp>
        <p:nvSpPr>
          <p:cNvPr id="5" name="TextBox 4">
            <a:extLst>
              <a:ext uri="{FF2B5EF4-FFF2-40B4-BE49-F238E27FC236}">
                <a16:creationId xmlns:a16="http://schemas.microsoft.com/office/drawing/2014/main" id="{399B12FB-2401-44FA-AAF5-FF22636B1124}"/>
              </a:ext>
            </a:extLst>
          </p:cNvPr>
          <p:cNvSpPr txBox="1"/>
          <p:nvPr/>
        </p:nvSpPr>
        <p:spPr>
          <a:xfrm>
            <a:off x="3398728" y="5580346"/>
            <a:ext cx="5404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rial"/>
                <a:cs typeface="Arial"/>
              </a:rPr>
              <a:t>Fig.2: Flowchart of the working model</a:t>
            </a:r>
            <a:endParaRPr lang="en-US" sz="2400" dirty="0">
              <a:latin typeface="Arial"/>
              <a:cs typeface="Arial"/>
            </a:endParaRPr>
          </a:p>
        </p:txBody>
      </p:sp>
    </p:spTree>
    <p:extLst>
      <p:ext uri="{BB962C8B-B14F-4D97-AF65-F5344CB8AC3E}">
        <p14:creationId xmlns:p14="http://schemas.microsoft.com/office/powerpoint/2010/main" val="276884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D256-5381-4A90-8971-533A0894AA91}"/>
              </a:ext>
            </a:extLst>
          </p:cNvPr>
          <p:cNvSpPr>
            <a:spLocks noGrp="1"/>
          </p:cNvSpPr>
          <p:nvPr>
            <p:ph type="title"/>
          </p:nvPr>
        </p:nvSpPr>
        <p:spPr>
          <a:xfrm>
            <a:off x="2592925" y="624110"/>
            <a:ext cx="8911687" cy="696343"/>
          </a:xfrm>
        </p:spPr>
        <p:txBody>
          <a:bodyPr/>
          <a:lstStyle/>
          <a:p>
            <a:r>
              <a:rPr lang="en-US" b="1" dirty="0">
                <a:latin typeface="Arial"/>
                <a:ea typeface="+mj-lt"/>
                <a:cs typeface="+mj-lt"/>
              </a:rPr>
              <a:t>TOOLS AND TECHNOLOGY USED</a:t>
            </a:r>
            <a:endParaRPr lang="en-US" b="1" dirty="0">
              <a:latin typeface="Arial"/>
              <a:cs typeface="Arial"/>
            </a:endParaRPr>
          </a:p>
          <a:p>
            <a:endParaRPr lang="en-US" dirty="0"/>
          </a:p>
        </p:txBody>
      </p:sp>
      <p:pic>
        <p:nvPicPr>
          <p:cNvPr id="4" name="Picture 4" descr="A close up of a sign&#10;&#10;Description automatically generated">
            <a:extLst>
              <a:ext uri="{FF2B5EF4-FFF2-40B4-BE49-F238E27FC236}">
                <a16:creationId xmlns:a16="http://schemas.microsoft.com/office/drawing/2014/main" id="{0B4B27FE-3706-4DC6-93B8-4792087A7F56}"/>
              </a:ext>
            </a:extLst>
          </p:cNvPr>
          <p:cNvPicPr>
            <a:picLocks noGrp="1" noChangeAspect="1"/>
          </p:cNvPicPr>
          <p:nvPr>
            <p:ph idx="1"/>
          </p:nvPr>
        </p:nvPicPr>
        <p:blipFill>
          <a:blip r:embed="rId2"/>
          <a:stretch>
            <a:fillRect/>
          </a:stretch>
        </p:blipFill>
        <p:spPr>
          <a:xfrm>
            <a:off x="2629270" y="1327358"/>
            <a:ext cx="3219450" cy="2571750"/>
          </a:xfrm>
        </p:spPr>
      </p:pic>
      <p:pic>
        <p:nvPicPr>
          <p:cNvPr id="5" name="Picture 5" descr="A picture containing drawing&#10;&#10;Description automatically generated">
            <a:extLst>
              <a:ext uri="{FF2B5EF4-FFF2-40B4-BE49-F238E27FC236}">
                <a16:creationId xmlns:a16="http://schemas.microsoft.com/office/drawing/2014/main" id="{0E3D7ACE-4B58-4F79-8E9D-B421060B3CB4}"/>
              </a:ext>
            </a:extLst>
          </p:cNvPr>
          <p:cNvPicPr>
            <a:picLocks noChangeAspect="1"/>
          </p:cNvPicPr>
          <p:nvPr/>
        </p:nvPicPr>
        <p:blipFill>
          <a:blip r:embed="rId3"/>
          <a:stretch>
            <a:fillRect/>
          </a:stretch>
        </p:blipFill>
        <p:spPr>
          <a:xfrm>
            <a:off x="7657578" y="1341644"/>
            <a:ext cx="2743200" cy="750932"/>
          </a:xfrm>
          <a:prstGeom prst="rect">
            <a:avLst/>
          </a:prstGeom>
        </p:spPr>
      </p:pic>
      <p:pic>
        <p:nvPicPr>
          <p:cNvPr id="6" name="Picture 6" descr="A picture containing drawing&#10;&#10;Description automatically generated">
            <a:extLst>
              <a:ext uri="{FF2B5EF4-FFF2-40B4-BE49-F238E27FC236}">
                <a16:creationId xmlns:a16="http://schemas.microsoft.com/office/drawing/2014/main" id="{F28800E1-953A-4D6F-AFE6-8F0AC303E94B}"/>
              </a:ext>
            </a:extLst>
          </p:cNvPr>
          <p:cNvPicPr>
            <a:picLocks noChangeAspect="1"/>
          </p:cNvPicPr>
          <p:nvPr/>
        </p:nvPicPr>
        <p:blipFill>
          <a:blip r:embed="rId4"/>
          <a:stretch>
            <a:fillRect/>
          </a:stretch>
        </p:blipFill>
        <p:spPr>
          <a:xfrm>
            <a:off x="6093586" y="2961427"/>
            <a:ext cx="1800225" cy="1895475"/>
          </a:xfrm>
          <a:prstGeom prst="rect">
            <a:avLst/>
          </a:prstGeom>
        </p:spPr>
      </p:pic>
      <p:pic>
        <p:nvPicPr>
          <p:cNvPr id="7" name="Picture 7" descr="A picture containing drawing, food&#10;&#10;Description automatically generated">
            <a:extLst>
              <a:ext uri="{FF2B5EF4-FFF2-40B4-BE49-F238E27FC236}">
                <a16:creationId xmlns:a16="http://schemas.microsoft.com/office/drawing/2014/main" id="{36F835E1-DEA2-4CA0-A02E-597F92223DBE}"/>
              </a:ext>
            </a:extLst>
          </p:cNvPr>
          <p:cNvPicPr>
            <a:picLocks noChangeAspect="1"/>
          </p:cNvPicPr>
          <p:nvPr/>
        </p:nvPicPr>
        <p:blipFill>
          <a:blip r:embed="rId5"/>
          <a:stretch>
            <a:fillRect/>
          </a:stretch>
        </p:blipFill>
        <p:spPr>
          <a:xfrm>
            <a:off x="2626290" y="4542480"/>
            <a:ext cx="3160734" cy="1739614"/>
          </a:xfrm>
          <a:prstGeom prst="rect">
            <a:avLst/>
          </a:prstGeom>
        </p:spPr>
      </p:pic>
      <p:pic>
        <p:nvPicPr>
          <p:cNvPr id="8" name="Picture 8" descr="A picture containing drawing&#10;&#10;Description automatically generated">
            <a:extLst>
              <a:ext uri="{FF2B5EF4-FFF2-40B4-BE49-F238E27FC236}">
                <a16:creationId xmlns:a16="http://schemas.microsoft.com/office/drawing/2014/main" id="{A179A9EF-6684-42C9-8E59-81A0DDBB6E9A}"/>
              </a:ext>
            </a:extLst>
          </p:cNvPr>
          <p:cNvPicPr>
            <a:picLocks noChangeAspect="1"/>
          </p:cNvPicPr>
          <p:nvPr/>
        </p:nvPicPr>
        <p:blipFill>
          <a:blip r:embed="rId6"/>
          <a:stretch>
            <a:fillRect/>
          </a:stretch>
        </p:blipFill>
        <p:spPr>
          <a:xfrm>
            <a:off x="8774482" y="2483807"/>
            <a:ext cx="2743200" cy="2057400"/>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id="{7DD3D6F3-E48E-4371-817D-0D7739669F01}"/>
              </a:ext>
            </a:extLst>
          </p:cNvPr>
          <p:cNvPicPr>
            <a:picLocks noChangeAspect="1"/>
          </p:cNvPicPr>
          <p:nvPr/>
        </p:nvPicPr>
        <p:blipFill>
          <a:blip r:embed="rId7"/>
          <a:stretch>
            <a:fillRect/>
          </a:stretch>
        </p:blipFill>
        <p:spPr>
          <a:xfrm>
            <a:off x="7730647" y="4848672"/>
            <a:ext cx="3787035" cy="1356875"/>
          </a:xfrm>
          <a:prstGeom prst="rect">
            <a:avLst/>
          </a:prstGeom>
        </p:spPr>
      </p:pic>
    </p:spTree>
    <p:extLst>
      <p:ext uri="{BB962C8B-B14F-4D97-AF65-F5344CB8AC3E}">
        <p14:creationId xmlns:p14="http://schemas.microsoft.com/office/powerpoint/2010/main" val="366406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0213-9ADE-4611-B876-1D96818E6C51}"/>
              </a:ext>
            </a:extLst>
          </p:cNvPr>
          <p:cNvSpPr>
            <a:spLocks noGrp="1"/>
          </p:cNvSpPr>
          <p:nvPr>
            <p:ph type="title"/>
          </p:nvPr>
        </p:nvSpPr>
        <p:spPr>
          <a:xfrm>
            <a:off x="4764101" y="624110"/>
            <a:ext cx="6740511" cy="1280890"/>
          </a:xfrm>
        </p:spPr>
        <p:txBody>
          <a:bodyPr/>
          <a:lstStyle/>
          <a:p>
            <a:r>
              <a:rPr lang="en-US" b="1" dirty="0">
                <a:latin typeface="Arial"/>
                <a:cs typeface="Arial"/>
              </a:rPr>
              <a:t>SYSTEM DESIGN</a:t>
            </a:r>
          </a:p>
        </p:txBody>
      </p:sp>
      <p:pic>
        <p:nvPicPr>
          <p:cNvPr id="4" name="Picture 4" descr="A screenshot of a cell phone&#10;&#10;Description automatically generated">
            <a:extLst>
              <a:ext uri="{FF2B5EF4-FFF2-40B4-BE49-F238E27FC236}">
                <a16:creationId xmlns:a16="http://schemas.microsoft.com/office/drawing/2014/main" id="{86796FEC-EF37-4815-A7AA-FA8BC885FE11}"/>
              </a:ext>
            </a:extLst>
          </p:cNvPr>
          <p:cNvPicPr>
            <a:picLocks noGrp="1" noChangeAspect="1"/>
          </p:cNvPicPr>
          <p:nvPr>
            <p:ph idx="1"/>
          </p:nvPr>
        </p:nvPicPr>
        <p:blipFill>
          <a:blip r:embed="rId2"/>
          <a:stretch>
            <a:fillRect/>
          </a:stretch>
        </p:blipFill>
        <p:spPr>
          <a:xfrm>
            <a:off x="3043215" y="1996325"/>
            <a:ext cx="7642050" cy="3509373"/>
          </a:xfrm>
        </p:spPr>
      </p:pic>
      <p:sp>
        <p:nvSpPr>
          <p:cNvPr id="5" name="TextBox 4">
            <a:extLst>
              <a:ext uri="{FF2B5EF4-FFF2-40B4-BE49-F238E27FC236}">
                <a16:creationId xmlns:a16="http://schemas.microsoft.com/office/drawing/2014/main" id="{729F67E4-DE6A-4C34-82F6-7B65532DE2E3}"/>
              </a:ext>
            </a:extLst>
          </p:cNvPr>
          <p:cNvSpPr txBox="1"/>
          <p:nvPr/>
        </p:nvSpPr>
        <p:spPr>
          <a:xfrm>
            <a:off x="3189962" y="5778674"/>
            <a:ext cx="83277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rial"/>
                <a:cs typeface="Arial"/>
              </a:rPr>
              <a:t>Fig. 3 Three Tier architecture of overall working model</a:t>
            </a:r>
          </a:p>
        </p:txBody>
      </p:sp>
    </p:spTree>
    <p:extLst>
      <p:ext uri="{BB962C8B-B14F-4D97-AF65-F5344CB8AC3E}">
        <p14:creationId xmlns:p14="http://schemas.microsoft.com/office/powerpoint/2010/main" val="6179508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Wisp</vt:lpstr>
      <vt:lpstr>PowerPoint Presentation</vt:lpstr>
      <vt:lpstr>AGENDA </vt:lpstr>
      <vt:lpstr>INTRODUCTION</vt:lpstr>
      <vt:lpstr>PROBLEM STATEMENT</vt:lpstr>
      <vt:lpstr>EXISTING SOLUTION METHODS </vt:lpstr>
      <vt:lpstr>PROPOSED METHODOLOGY </vt:lpstr>
      <vt:lpstr>PROPOSED METHODOLOGY</vt:lpstr>
      <vt:lpstr>TOOLS AND TECHNOLOGY USED </vt:lpstr>
      <vt:lpstr>SYSTEM DESIGN</vt:lpstr>
      <vt:lpstr>SYSTEM IMPLEMENTATION </vt:lpstr>
      <vt:lpstr>SOFTWARE IMPLEMENTATION</vt:lpstr>
      <vt:lpstr>HARDWARE IMPLEMENTATION</vt:lpstr>
      <vt:lpstr>INTERACTION BETWEEN RASPBERRY PI AND THE MONITOR </vt:lpstr>
      <vt:lpstr>INTERACTION BETWEEN RASPBERRY PI AND THE GSM MODULE </vt:lpstr>
      <vt:lpstr>CONTINUATION..</vt:lpstr>
      <vt:lpstr>APPLICATIONS</vt:lpstr>
      <vt:lpstr>CONCLUSION</vt:lpstr>
      <vt:lpstr>FUTURE WORK</vt:lpstr>
      <vt:lpstr>RESEARCH PAPER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1308</cp:revision>
  <dcterms:created xsi:type="dcterms:W3CDTF">2020-08-21T17:18:13Z</dcterms:created>
  <dcterms:modified xsi:type="dcterms:W3CDTF">2020-08-23T05:50:55Z</dcterms:modified>
</cp:coreProperties>
</file>