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B0A9-3424-4B20-8DE4-620B8886F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1B58E-0E0A-4471-BA9B-C063EECD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AF4E-489A-41B3-B2E9-AC1CD522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B65A-BD1C-4B14-9EE4-C682811E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3F61-E81F-4028-9425-EA9FC5F9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9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3465-6073-4F06-A37C-A8C73A21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3FA51-F00E-48DA-9C49-FA75AE328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8684-E766-4C2E-B935-FF1AB12F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4655-FC84-49D9-8318-12FA129A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5BB8-B441-4740-BAB0-88B29F66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2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23EB7-6688-4D5E-8F56-0E917383C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7502-09B8-4A04-9446-759711C1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7C22-6BDD-4E2D-B76C-A5F4B0AB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4381-DFA1-4EBB-B948-0F2F27A8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29F2-B7F2-4BB6-ACBC-FF5641E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2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4345-78A8-4054-841A-E111BAB8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F0F9-593D-4981-B0E2-D08F649B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E488-442C-4B10-82B8-03D6173B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2100-5052-41D9-9073-A5BFF73B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1CC0-3A65-44F2-A94C-18A9FC72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7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9F48-0E0D-4F2B-BDF1-B108EC9B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CEDF-BCF1-4B76-B808-FDA56C7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0BF6-8A28-45E5-AF8A-0E149924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9859-462D-4C65-93A9-A5C56173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3D95-B689-41E2-9E10-5A6A2AEF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2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A7D9-8D7C-4B05-809A-E7908907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FF4E-6D42-454D-BA28-E716CA438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6D37E-DC31-4CC9-BD68-EA8CA717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2654-12DA-4CE3-ACA2-A6B72361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722C-E706-4154-8E53-51434992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6793-6FD4-4142-A9DB-89F82D99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4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59B-3113-43BD-BFEF-85C97D63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4DD6-5C4D-4B47-A0D5-3EAD4C5D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32AE9-DFE7-4E99-8B0F-273847F1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F21B-D54E-447D-868D-8BE131DEF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F821A-7B29-45A7-9B55-CCC3C6B3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9BE63-1FB5-413E-AA35-9813D985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5DB9F-B6F0-47C8-8734-FD35175E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48F3B-2B16-499E-BD50-11530239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AECD-67AD-4C95-AEED-CD4E48F2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C1566-0FDE-4C44-8785-7EA70C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C4A79-7884-492B-B575-84F768BC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3FC3C-8E34-4D01-A0D7-074FFAD3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12F2-DC36-42DB-99D5-D9467FD6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18A8B-4E76-46FF-B7A4-D73E1F3D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EF10-6F90-48A7-975D-5401FC9F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165E-A33C-4EDC-9457-F7EF7C7F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9B77-3B65-45F1-9782-CFFE9477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69ED-3620-4EF7-882A-B3D96E11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67AE-0E78-4F4D-AF80-CF04171B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F17B-6E02-414C-9FF5-7BCF138E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96AA-BE9B-4531-8C72-F7F828C1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8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94E2-C9A5-46F2-AFC5-A1CE2C65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70191-F321-433C-AFCB-FFD861F94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3718-6870-4EC0-B930-AEBC77119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F843-C471-4210-A447-521DA1DC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D2400-1067-4415-B6BD-E9E078DE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70D98-8FF8-4AD5-921F-D0A41FC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6074-342D-4714-B0A3-F858B390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4875-D6EA-436E-8923-E500A25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2971-8F72-4E9A-B39C-53B5EF8E4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A6DE-B78C-474A-886F-79AC3739FD25}" type="datetimeFigureOut">
              <a:rPr lang="en-IN" smtClean="0"/>
              <a:t>15/04/2021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98B7-9E33-44CF-9C16-A960322C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33C8-BD33-46F4-A454-69A2E2EC6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295D-7080-4219-91D0-3D78CB223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8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585F-9952-42B5-99F2-07B4BC085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Project title</a:t>
            </a:r>
            <a:br>
              <a:rPr lang="en-IN" dirty="0">
                <a:solidFill>
                  <a:srgbClr val="FF0000"/>
                </a:solidFill>
              </a:rPr>
            </a:br>
            <a:br>
              <a:rPr lang="en-IN" dirty="0"/>
            </a:br>
            <a:r>
              <a:rPr lang="en-IN" b="1" u="sng" dirty="0"/>
              <a:t>FIND 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8F24F-CA5E-405A-810F-D3224E08E4AD}"/>
              </a:ext>
            </a:extLst>
          </p:cNvPr>
          <p:cNvSpPr txBox="1"/>
          <p:nvPr/>
        </p:nvSpPr>
        <p:spPr>
          <a:xfrm>
            <a:off x="3577701" y="3746375"/>
            <a:ext cx="514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111903130 </a:t>
            </a:r>
            <a:r>
              <a:rPr lang="en-IN" sz="3600" dirty="0" err="1"/>
              <a:t>Vrushabh</a:t>
            </a:r>
            <a:r>
              <a:rPr lang="en-IN" sz="3600" dirty="0"/>
              <a:t> Patil</a:t>
            </a:r>
          </a:p>
        </p:txBody>
      </p:sp>
    </p:spTree>
    <p:extLst>
      <p:ext uri="{BB962C8B-B14F-4D97-AF65-F5344CB8AC3E}">
        <p14:creationId xmlns:p14="http://schemas.microsoft.com/office/powerpoint/2010/main" val="6626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C2CD-DC93-4875-9292-1D1D5C0F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4,5,6,7,8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EE6C-08DE-4DED-80A9-704FF29E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flag 1 int is assigned.</a:t>
            </a:r>
          </a:p>
          <a:p>
            <a:r>
              <a:rPr lang="en-US" dirty="0"/>
              <a:t>Bit created from flags.</a:t>
            </a:r>
            <a:r>
              <a:rPr lang="en-IN" dirty="0"/>
              <a:t> (pattern </a:t>
            </a:r>
            <a:r>
              <a:rPr lang="en-IN" sz="2000" dirty="0"/>
              <a:t>1|</a:t>
            </a:r>
            <a:r>
              <a:rPr lang="en-IN" sz="2000" dirty="0">
                <a:solidFill>
                  <a:srgbClr val="FF0000"/>
                </a:solidFill>
              </a:rPr>
              <a:t>size</a:t>
            </a:r>
            <a:r>
              <a:rPr lang="en-IN" sz="2000" dirty="0"/>
              <a:t>|</a:t>
            </a:r>
            <a:r>
              <a:rPr lang="en-IN" sz="2000" dirty="0">
                <a:solidFill>
                  <a:srgbClr val="FF0000"/>
                </a:solidFill>
              </a:rPr>
              <a:t>time</a:t>
            </a:r>
            <a:r>
              <a:rPr lang="en-IN" sz="2000" dirty="0"/>
              <a:t>|perm|m|l|d|</a:t>
            </a:r>
            <a:r>
              <a:rPr lang="en-IN" sz="2000" dirty="0">
                <a:solidFill>
                  <a:srgbClr val="FF0000"/>
                </a:solidFill>
              </a:rPr>
              <a:t>pname</a:t>
            </a:r>
            <a:r>
              <a:rPr lang="en-IN" sz="2000" dirty="0"/>
              <a:t>|name)</a:t>
            </a:r>
          </a:p>
          <a:p>
            <a:r>
              <a:rPr lang="en-IN" sz="2000" dirty="0"/>
              <a:t>e.g. command = </a:t>
            </a:r>
            <a:r>
              <a:rPr lang="en-IN" sz="2000" dirty="0">
                <a:highlight>
                  <a:srgbClr val="FFFF00"/>
                </a:highlight>
              </a:rPr>
              <a:t>-size –time –</a:t>
            </a:r>
            <a:r>
              <a:rPr lang="en-IN" sz="2000" dirty="0" err="1">
                <a:highlight>
                  <a:srgbClr val="FFFF00"/>
                </a:highlight>
              </a:rPr>
              <a:t>pname</a:t>
            </a:r>
            <a:r>
              <a:rPr lang="en-IN" sz="2000" dirty="0">
                <a:highlight>
                  <a:srgbClr val="FFFF00"/>
                </a:highlight>
              </a:rPr>
              <a:t>   </a:t>
            </a:r>
            <a:r>
              <a:rPr lang="en-IN" sz="2000" dirty="0"/>
              <a:t>then bit = </a:t>
            </a:r>
            <a:r>
              <a:rPr lang="en-IN" sz="2000" dirty="0">
                <a:highlight>
                  <a:srgbClr val="FFFF00"/>
                </a:highlight>
              </a:rPr>
              <a:t>1</a:t>
            </a:r>
            <a:r>
              <a:rPr lang="en-IN" sz="2000" dirty="0">
                <a:highlight>
                  <a:srgbClr val="FF0000"/>
                </a:highlight>
              </a:rPr>
              <a:t>11</a:t>
            </a:r>
            <a:r>
              <a:rPr lang="en-IN" sz="2000" dirty="0">
                <a:highlight>
                  <a:srgbClr val="FFFF00"/>
                </a:highlight>
              </a:rPr>
              <a:t>0000</a:t>
            </a:r>
            <a:r>
              <a:rPr lang="en-IN" sz="2000" dirty="0">
                <a:highlight>
                  <a:srgbClr val="FF0000"/>
                </a:highlight>
              </a:rPr>
              <a:t>1</a:t>
            </a:r>
            <a:r>
              <a:rPr lang="en-IN" sz="2000" dirty="0">
                <a:highlight>
                  <a:srgbClr val="FFFF00"/>
                </a:highlight>
              </a:rPr>
              <a:t>0</a:t>
            </a:r>
          </a:p>
          <a:p>
            <a:r>
              <a:rPr lang="en-IN" dirty="0"/>
              <a:t>According to bit pattern we switch in switch case</a:t>
            </a:r>
          </a:p>
          <a:p>
            <a:r>
              <a:rPr lang="en-IN" dirty="0"/>
              <a:t>For each bit </a:t>
            </a:r>
            <a:r>
              <a:rPr lang="en-IN" dirty="0" err="1"/>
              <a:t>battern</a:t>
            </a:r>
            <a:r>
              <a:rPr lang="en-IN" dirty="0"/>
              <a:t> one </a:t>
            </a:r>
            <a:r>
              <a:rPr lang="en-IN" dirty="0">
                <a:highlight>
                  <a:srgbClr val="FFFF00"/>
                </a:highlight>
              </a:rPr>
              <a:t>Case</a:t>
            </a:r>
            <a:r>
              <a:rPr lang="en-IN" dirty="0"/>
              <a:t> is assigned.</a:t>
            </a:r>
          </a:p>
          <a:p>
            <a:r>
              <a:rPr lang="en-IN" dirty="0"/>
              <a:t>Using Case(as argument) we call functions and print according to respective Case.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875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388D-054B-4B65-B8C9-68C7784D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F865-F4A7-4B8F-ADE1-33A9CBF8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command is used to search files and directories in directory hierarchy.</a:t>
            </a:r>
          </a:p>
          <a:p>
            <a:r>
              <a:rPr lang="en-IN" dirty="0"/>
              <a:t>We can use find command to search for files based on permissions, type, name, size, date.</a:t>
            </a:r>
          </a:p>
          <a:p>
            <a:r>
              <a:rPr lang="en-IN" dirty="0"/>
              <a:t>It initiate a search from a desired starting point /location and recursively traversing the nodes(directories) of hierarchical structure</a:t>
            </a:r>
          </a:p>
          <a:p>
            <a:pPr marL="0" indent="0">
              <a:buNone/>
            </a:pPr>
            <a:r>
              <a:rPr lang="en-IN" dirty="0"/>
              <a:t> (tree).</a:t>
            </a:r>
          </a:p>
          <a:p>
            <a:r>
              <a:rPr lang="en-IN" dirty="0"/>
              <a:t>Data structures required – TREE, linked list.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90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ACC5-4443-440B-A852-A13BFE79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3498-0D76-440D-97AF-934FE131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1 </a:t>
            </a:r>
            <a:r>
              <a:rPr lang="en-IN" dirty="0"/>
              <a:t>function will go through all the files/directories.</a:t>
            </a:r>
          </a:p>
          <a:p>
            <a:r>
              <a:rPr lang="en-IN" dirty="0">
                <a:solidFill>
                  <a:srgbClr val="FF0000"/>
                </a:solidFill>
              </a:rPr>
              <a:t>2 </a:t>
            </a:r>
            <a:r>
              <a:rPr lang="en-IN" dirty="0"/>
              <a:t>function check for the different given conditions 		(filename, size, directory, type etc.)</a:t>
            </a:r>
          </a:p>
          <a:p>
            <a:pPr marL="0" indent="0">
              <a:buNone/>
            </a:pPr>
            <a:r>
              <a:rPr lang="en-IN" dirty="0"/>
              <a:t>	if condition not match the it will free the nodes. else keep as it is.</a:t>
            </a:r>
          </a:p>
          <a:p>
            <a:r>
              <a:rPr lang="en-IN" dirty="0">
                <a:solidFill>
                  <a:srgbClr val="FF0000"/>
                </a:solidFill>
              </a:rPr>
              <a:t>3 </a:t>
            </a:r>
            <a:r>
              <a:rPr lang="en-IN" dirty="0"/>
              <a:t>this function took directories from 2nd and create the 			tree.</a:t>
            </a:r>
          </a:p>
          <a:p>
            <a:r>
              <a:rPr lang="en-IN" dirty="0"/>
              <a:t>Also function like </a:t>
            </a:r>
            <a:r>
              <a:rPr lang="en-IN" dirty="0">
                <a:solidFill>
                  <a:srgbClr val="FF0000"/>
                </a:solidFill>
              </a:rPr>
              <a:t>name()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size()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type(), </a:t>
            </a:r>
            <a:r>
              <a:rPr lang="en-IN" dirty="0" err="1">
                <a:solidFill>
                  <a:srgbClr val="FF0000"/>
                </a:solidFill>
              </a:rPr>
              <a:t>partialname</a:t>
            </a:r>
            <a:r>
              <a:rPr lang="en-IN" dirty="0">
                <a:solidFill>
                  <a:srgbClr val="FF0000"/>
                </a:solidFill>
              </a:rPr>
              <a:t>(),permission() </a:t>
            </a:r>
            <a:r>
              <a:rPr lang="en-IN" dirty="0"/>
              <a:t>etc.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5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175-9010-42CB-81F4-6E409415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8B0-A8C5-473E-98DD-29FA265A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by  1.name 2.type 3. size</a:t>
            </a:r>
          </a:p>
          <a:p>
            <a:r>
              <a:rPr lang="en-US" dirty="0"/>
              <a:t>5. recent opened</a:t>
            </a:r>
          </a:p>
          <a:p>
            <a:r>
              <a:rPr lang="en-US" dirty="0"/>
              <a:t>6. based on permissions</a:t>
            </a:r>
          </a:p>
          <a:p>
            <a:r>
              <a:rPr lang="en-US" dirty="0"/>
              <a:t>7. </a:t>
            </a:r>
            <a:r>
              <a:rPr lang="en-US" dirty="0">
                <a:solidFill>
                  <a:schemeClr val="accent1"/>
                </a:solidFill>
              </a:rPr>
              <a:t>separate files(doc, video, </a:t>
            </a:r>
            <a:r>
              <a:rPr lang="en-US" dirty="0" err="1">
                <a:solidFill>
                  <a:schemeClr val="accent1"/>
                </a:solidFill>
              </a:rPr>
              <a:t>img,audio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8. </a:t>
            </a:r>
            <a:r>
              <a:rPr lang="en-US" dirty="0">
                <a:solidFill>
                  <a:srgbClr val="0070C0"/>
                </a:solidFill>
              </a:rPr>
              <a:t>Hidden files</a:t>
            </a:r>
          </a:p>
          <a:p>
            <a:r>
              <a:rPr lang="en-US" dirty="0"/>
              <a:t>9. Files by incomplete names</a:t>
            </a:r>
          </a:p>
          <a:p>
            <a:r>
              <a:rPr lang="en-US" dirty="0"/>
              <a:t>10. </a:t>
            </a:r>
            <a:r>
              <a:rPr lang="en-US" dirty="0" err="1"/>
              <a:t>Dupalicate</a:t>
            </a:r>
            <a:r>
              <a:rPr lang="en-US" dirty="0"/>
              <a:t> files(duplicate by names)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1191-A0E3-4A7D-B79B-E8CCD87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016AD-9310-4B59-A340-921CE598A333}"/>
              </a:ext>
            </a:extLst>
          </p:cNvPr>
          <p:cNvSpPr/>
          <p:nvPr/>
        </p:nvSpPr>
        <p:spPr>
          <a:xfrm>
            <a:off x="4471385" y="239700"/>
            <a:ext cx="1500326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E66B4-3CCC-49D1-983A-06CB1F0EF416}"/>
              </a:ext>
            </a:extLst>
          </p:cNvPr>
          <p:cNvSpPr txBox="1"/>
          <p:nvPr/>
        </p:nvSpPr>
        <p:spPr>
          <a:xfrm>
            <a:off x="4752880" y="282111"/>
            <a:ext cx="119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1.Add files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9D622-620C-4D85-BD85-F65D9A38B16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56916" y="457203"/>
            <a:ext cx="928827" cy="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39FD1B-4390-42ED-B139-6044E55C8C74}"/>
              </a:ext>
            </a:extLst>
          </p:cNvPr>
          <p:cNvSpPr/>
          <p:nvPr/>
        </p:nvSpPr>
        <p:spPr>
          <a:xfrm>
            <a:off x="6885743" y="239700"/>
            <a:ext cx="1423755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9074D-E144-4B28-9F19-26130600F1BA}"/>
              </a:ext>
            </a:extLst>
          </p:cNvPr>
          <p:cNvSpPr txBox="1"/>
          <p:nvPr/>
        </p:nvSpPr>
        <p:spPr>
          <a:xfrm>
            <a:off x="5946928" y="444856"/>
            <a:ext cx="108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tree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F8D3B-441A-4EBE-BD62-E8099898FC3B}"/>
              </a:ext>
            </a:extLst>
          </p:cNvPr>
          <p:cNvSpPr txBox="1"/>
          <p:nvPr/>
        </p:nvSpPr>
        <p:spPr>
          <a:xfrm>
            <a:off x="7214585" y="205167"/>
            <a:ext cx="105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Tree created</a:t>
            </a: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FBBCF-B996-4CEA-BCA5-4DE763B027E0}"/>
              </a:ext>
            </a:extLst>
          </p:cNvPr>
          <p:cNvSpPr/>
          <p:nvPr/>
        </p:nvSpPr>
        <p:spPr>
          <a:xfrm>
            <a:off x="7102136" y="1997479"/>
            <a:ext cx="1275425" cy="101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D39A1-D90A-4739-8359-5D472100E7BF}"/>
              </a:ext>
            </a:extLst>
          </p:cNvPr>
          <p:cNvSpPr txBox="1"/>
          <p:nvPr/>
        </p:nvSpPr>
        <p:spPr>
          <a:xfrm>
            <a:off x="7214585" y="2086199"/>
            <a:ext cx="1142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3.Took command as input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F7E8F4-322C-4BB4-9609-4A072E44CF44}"/>
              </a:ext>
            </a:extLst>
          </p:cNvPr>
          <p:cNvCxnSpPr>
            <a:stCxn id="16" idx="3"/>
          </p:cNvCxnSpPr>
          <p:nvPr/>
        </p:nvCxnSpPr>
        <p:spPr>
          <a:xfrm>
            <a:off x="8377561" y="2503504"/>
            <a:ext cx="1325732" cy="1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80E7B3-5F09-4D8E-AE1E-C42504344DA8}"/>
              </a:ext>
            </a:extLst>
          </p:cNvPr>
          <p:cNvSpPr/>
          <p:nvPr/>
        </p:nvSpPr>
        <p:spPr>
          <a:xfrm>
            <a:off x="9703293" y="2013494"/>
            <a:ext cx="1275425" cy="101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7C41CE-0D58-44C4-8566-8812AB31E785}"/>
              </a:ext>
            </a:extLst>
          </p:cNvPr>
          <p:cNvSpPr txBox="1"/>
          <p:nvPr/>
        </p:nvSpPr>
        <p:spPr>
          <a:xfrm>
            <a:off x="9845336" y="2196353"/>
            <a:ext cx="103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4.Check for flags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77DEA-82F4-4650-AF0A-C2FA48CC000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0341005" y="3025544"/>
            <a:ext cx="1" cy="119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CDA23D-5A24-4C1F-8D8B-EA183AD86374}"/>
              </a:ext>
            </a:extLst>
          </p:cNvPr>
          <p:cNvSpPr/>
          <p:nvPr/>
        </p:nvSpPr>
        <p:spPr>
          <a:xfrm>
            <a:off x="9687757" y="4216893"/>
            <a:ext cx="1306496" cy="101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47A082-FDDB-4DEB-9793-73595D97D1AC}"/>
              </a:ext>
            </a:extLst>
          </p:cNvPr>
          <p:cNvSpPr/>
          <p:nvPr/>
        </p:nvSpPr>
        <p:spPr>
          <a:xfrm>
            <a:off x="7102136" y="4216893"/>
            <a:ext cx="1275425" cy="101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D90B5A-3DD3-4930-B070-6861E267586A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8377561" y="4722918"/>
            <a:ext cx="131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3C0209-5848-4C29-8034-F177257D9501}"/>
              </a:ext>
            </a:extLst>
          </p:cNvPr>
          <p:cNvSpPr txBox="1"/>
          <p:nvPr/>
        </p:nvSpPr>
        <p:spPr>
          <a:xfrm>
            <a:off x="9845336" y="4338482"/>
            <a:ext cx="1038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5.Create a bit info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299A6-13C7-4D09-8613-3C9AD884862F}"/>
              </a:ext>
            </a:extLst>
          </p:cNvPr>
          <p:cNvSpPr txBox="1"/>
          <p:nvPr/>
        </p:nvSpPr>
        <p:spPr>
          <a:xfrm>
            <a:off x="7235301" y="4338482"/>
            <a:ext cx="103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6.Switch accord to bit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4DB521-5A70-45E7-AC25-FA84D576CB7A}"/>
              </a:ext>
            </a:extLst>
          </p:cNvPr>
          <p:cNvSpPr/>
          <p:nvPr/>
        </p:nvSpPr>
        <p:spPr>
          <a:xfrm>
            <a:off x="4696286" y="4223072"/>
            <a:ext cx="1275425" cy="101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7DADC2-E455-498D-A6FD-7DDDF31679FA}"/>
              </a:ext>
            </a:extLst>
          </p:cNvPr>
          <p:cNvCxnSpPr>
            <a:stCxn id="25" idx="1"/>
            <a:endCxn id="32" idx="3"/>
          </p:cNvCxnSpPr>
          <p:nvPr/>
        </p:nvCxnSpPr>
        <p:spPr>
          <a:xfrm flipH="1">
            <a:off x="5971711" y="4722918"/>
            <a:ext cx="113042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E2F9EB-2A44-458A-ABDC-60759CCC2F50}"/>
              </a:ext>
            </a:extLst>
          </p:cNvPr>
          <p:cNvSpPr txBox="1"/>
          <p:nvPr/>
        </p:nvSpPr>
        <p:spPr>
          <a:xfrm>
            <a:off x="4686298" y="4261253"/>
            <a:ext cx="126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7.Call function with Case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476C6E-8601-4B1A-A556-6810FD0943C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739849" y="574992"/>
            <a:ext cx="0" cy="142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7306186-E10A-41A6-B372-C895F80BFE6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696286" y="2013494"/>
            <a:ext cx="1275425" cy="101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FA6F73-F736-4A9B-B2B7-D4D82B550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97453" y="2052346"/>
            <a:ext cx="114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8.Print data</a:t>
            </a:r>
            <a:endParaRPr lang="en-IN" sz="28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5F5A03-62CC-4337-A2CA-B6FEE7E37E2C}"/>
              </a:ext>
            </a:extLst>
          </p:cNvPr>
          <p:cNvCxnSpPr>
            <a:cxnSpLocks/>
            <a:stCxn id="32" idx="0"/>
            <a:endCxn id="46" idx="2"/>
          </p:cNvCxnSpPr>
          <p:nvPr/>
        </p:nvCxnSpPr>
        <p:spPr>
          <a:xfrm flipV="1">
            <a:off x="5333999" y="3025544"/>
            <a:ext cx="0" cy="11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5CE912-CF32-4502-8B50-D807A342944F}"/>
              </a:ext>
            </a:extLst>
          </p:cNvPr>
          <p:cNvCxnSpPr>
            <a:stCxn id="46" idx="3"/>
            <a:endCxn id="16" idx="1"/>
          </p:cNvCxnSpPr>
          <p:nvPr/>
        </p:nvCxnSpPr>
        <p:spPr>
          <a:xfrm flipV="1">
            <a:off x="5971711" y="2503504"/>
            <a:ext cx="1130425" cy="1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2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29AC-D211-41F4-90F9-3843D3C5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TreeNode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F635-5E4D-4EB6-87F0-7017D4BB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Struct </a:t>
            </a:r>
            <a:r>
              <a:rPr lang="en-US" sz="1800" dirty="0" err="1"/>
              <a:t>TreeNode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	char *</a:t>
            </a:r>
            <a:r>
              <a:rPr lang="en-US" sz="1800" dirty="0" err="1"/>
              <a:t>fname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	struct </a:t>
            </a:r>
            <a:r>
              <a:rPr lang="en-US" sz="1800" dirty="0" err="1"/>
              <a:t>TreeNode</a:t>
            </a:r>
            <a:r>
              <a:rPr lang="en-US" sz="1800" dirty="0"/>
              <a:t> *directory;     </a:t>
            </a:r>
          </a:p>
          <a:p>
            <a:pPr marL="0" indent="0">
              <a:buNone/>
            </a:pPr>
            <a:r>
              <a:rPr lang="en-US" sz="1800" dirty="0"/>
              <a:t>    	char *files;                </a:t>
            </a:r>
          </a:p>
          <a:p>
            <a:pPr marL="0" indent="0">
              <a:buNone/>
            </a:pPr>
            <a:r>
              <a:rPr lang="en-US" sz="1800" dirty="0"/>
              <a:t>   	 struct </a:t>
            </a:r>
            <a:r>
              <a:rPr lang="en-US" sz="1800" dirty="0" err="1"/>
              <a:t>TreeNode</a:t>
            </a:r>
            <a:r>
              <a:rPr lang="en-US" sz="1800" dirty="0"/>
              <a:t> *next;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Suppose files organized like</a:t>
            </a:r>
          </a:p>
          <a:p>
            <a:pPr marL="0" indent="0">
              <a:buNone/>
            </a:pPr>
            <a:r>
              <a:rPr lang="en-US" sz="1800" dirty="0"/>
              <a:t>Test</a:t>
            </a:r>
          </a:p>
          <a:p>
            <a:pPr marL="0" indent="0">
              <a:buNone/>
            </a:pPr>
            <a:r>
              <a:rPr lang="en-US" sz="1800" dirty="0"/>
              <a:t>      a</a:t>
            </a:r>
          </a:p>
          <a:p>
            <a:pPr marL="0" indent="0">
              <a:buNone/>
            </a:pPr>
            <a:r>
              <a:rPr lang="en-US" sz="1800" dirty="0"/>
              <a:t>          1.txt</a:t>
            </a:r>
          </a:p>
          <a:p>
            <a:pPr marL="0" indent="0">
              <a:buNone/>
            </a:pPr>
            <a:r>
              <a:rPr lang="en-US" sz="1800" dirty="0"/>
              <a:t>          2.txt</a:t>
            </a:r>
          </a:p>
          <a:p>
            <a:pPr marL="0" indent="0">
              <a:buNone/>
            </a:pPr>
            <a:r>
              <a:rPr lang="en-US" sz="1800" dirty="0"/>
              <a:t>     b</a:t>
            </a:r>
          </a:p>
          <a:p>
            <a:pPr marL="0" indent="0">
              <a:buNone/>
            </a:pPr>
            <a:r>
              <a:rPr lang="en-US" sz="1800" dirty="0"/>
              <a:t>     c   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36098-6CCE-418A-B6DD-F9325F56A14A}"/>
              </a:ext>
            </a:extLst>
          </p:cNvPr>
          <p:cNvSpPr/>
          <p:nvPr/>
        </p:nvSpPr>
        <p:spPr>
          <a:xfrm>
            <a:off x="8873970" y="1027906"/>
            <a:ext cx="923278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46BB6-97B6-4C00-8574-DDC2E8E5C3CF}"/>
              </a:ext>
            </a:extLst>
          </p:cNvPr>
          <p:cNvCxnSpPr>
            <a:cxnSpLocks/>
          </p:cNvCxnSpPr>
          <p:nvPr/>
        </p:nvCxnSpPr>
        <p:spPr>
          <a:xfrm>
            <a:off x="8873970" y="1296140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CCB8C-17FC-44CE-BADE-EC8A86C42F61}"/>
              </a:ext>
            </a:extLst>
          </p:cNvPr>
          <p:cNvCxnSpPr>
            <a:cxnSpLocks/>
          </p:cNvCxnSpPr>
          <p:nvPr/>
        </p:nvCxnSpPr>
        <p:spPr>
          <a:xfrm>
            <a:off x="8873970" y="1674412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429F9-5A9D-4A01-8633-96A7D863AC86}"/>
              </a:ext>
            </a:extLst>
          </p:cNvPr>
          <p:cNvCxnSpPr>
            <a:stCxn id="4" idx="2"/>
          </p:cNvCxnSpPr>
          <p:nvPr/>
        </p:nvCxnSpPr>
        <p:spPr>
          <a:xfrm>
            <a:off x="9335609" y="2039960"/>
            <a:ext cx="0" cy="45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B5C63-D01A-4783-868E-3DCFBFAD41AF}"/>
              </a:ext>
            </a:extLst>
          </p:cNvPr>
          <p:cNvSpPr/>
          <p:nvPr/>
        </p:nvSpPr>
        <p:spPr>
          <a:xfrm>
            <a:off x="8873970" y="2520118"/>
            <a:ext cx="923278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52B07-C6D5-42C8-9F17-C457E1AD79AC}"/>
              </a:ext>
            </a:extLst>
          </p:cNvPr>
          <p:cNvCxnSpPr>
            <a:cxnSpLocks/>
          </p:cNvCxnSpPr>
          <p:nvPr/>
        </p:nvCxnSpPr>
        <p:spPr>
          <a:xfrm>
            <a:off x="8873970" y="2842333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72EB15-B1C5-432E-BFC3-0E684C99E724}"/>
              </a:ext>
            </a:extLst>
          </p:cNvPr>
          <p:cNvCxnSpPr>
            <a:cxnSpLocks/>
          </p:cNvCxnSpPr>
          <p:nvPr/>
        </p:nvCxnSpPr>
        <p:spPr>
          <a:xfrm>
            <a:off x="8873970" y="3170808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E61EBF-0472-4674-9702-A7AE225242A5}"/>
              </a:ext>
            </a:extLst>
          </p:cNvPr>
          <p:cNvCxnSpPr/>
          <p:nvPr/>
        </p:nvCxnSpPr>
        <p:spPr>
          <a:xfrm>
            <a:off x="9797248" y="3000438"/>
            <a:ext cx="314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5B1DB6-4DA9-4ABD-82B9-5211D8BF7B3A}"/>
              </a:ext>
            </a:extLst>
          </p:cNvPr>
          <p:cNvSpPr txBox="1"/>
          <p:nvPr/>
        </p:nvSpPr>
        <p:spPr>
          <a:xfrm>
            <a:off x="9055223" y="986222"/>
            <a:ext cx="7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4A91FA-F0B5-44D6-9391-BE56BBF8B13C}"/>
              </a:ext>
            </a:extLst>
          </p:cNvPr>
          <p:cNvCxnSpPr/>
          <p:nvPr/>
        </p:nvCxnSpPr>
        <p:spPr>
          <a:xfrm>
            <a:off x="9055223" y="461639"/>
            <a:ext cx="0" cy="5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A378D2-57F4-459B-B5BC-FDDCAB42BFF3}"/>
              </a:ext>
            </a:extLst>
          </p:cNvPr>
          <p:cNvSpPr txBox="1"/>
          <p:nvPr/>
        </p:nvSpPr>
        <p:spPr>
          <a:xfrm>
            <a:off x="8758560" y="174948"/>
            <a:ext cx="82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6A486-4504-4F0C-97E6-6315FA8FA77B}"/>
              </a:ext>
            </a:extLst>
          </p:cNvPr>
          <p:cNvSpPr txBox="1"/>
          <p:nvPr/>
        </p:nvSpPr>
        <p:spPr>
          <a:xfrm>
            <a:off x="8849926" y="1665820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2E8A5-DB49-42F7-9956-A6C693A73C40}"/>
              </a:ext>
            </a:extLst>
          </p:cNvPr>
          <p:cNvSpPr txBox="1"/>
          <p:nvPr/>
        </p:nvSpPr>
        <p:spPr>
          <a:xfrm>
            <a:off x="8829445" y="3137826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directory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E61D05-6045-4267-B755-887622A7D42B}"/>
              </a:ext>
            </a:extLst>
          </p:cNvPr>
          <p:cNvSpPr txBox="1"/>
          <p:nvPr/>
        </p:nvSpPr>
        <p:spPr>
          <a:xfrm>
            <a:off x="8994791" y="2824649"/>
            <a:ext cx="7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96729D-4B24-45C0-9F53-64A0094FCD64}"/>
              </a:ext>
            </a:extLst>
          </p:cNvPr>
          <p:cNvSpPr txBox="1"/>
          <p:nvPr/>
        </p:nvSpPr>
        <p:spPr>
          <a:xfrm>
            <a:off x="8832034" y="24945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a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96763C-22D0-4889-BFFA-3977F4BEA16F}"/>
              </a:ext>
            </a:extLst>
          </p:cNvPr>
          <p:cNvSpPr/>
          <p:nvPr/>
        </p:nvSpPr>
        <p:spPr>
          <a:xfrm>
            <a:off x="10097816" y="2521945"/>
            <a:ext cx="923278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51816A-FE2E-4FA8-B317-C24FE5FF8FA5}"/>
              </a:ext>
            </a:extLst>
          </p:cNvPr>
          <p:cNvCxnSpPr/>
          <p:nvPr/>
        </p:nvCxnSpPr>
        <p:spPr>
          <a:xfrm>
            <a:off x="11021094" y="3000438"/>
            <a:ext cx="314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F77E4-E158-4E8B-AB7D-3F4AE2C98544}"/>
              </a:ext>
            </a:extLst>
          </p:cNvPr>
          <p:cNvSpPr/>
          <p:nvPr/>
        </p:nvSpPr>
        <p:spPr>
          <a:xfrm>
            <a:off x="11303226" y="2520118"/>
            <a:ext cx="923278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3FEEB0-414B-4A9A-9A69-C2FF80E6B14C}"/>
              </a:ext>
            </a:extLst>
          </p:cNvPr>
          <p:cNvCxnSpPr>
            <a:cxnSpLocks/>
          </p:cNvCxnSpPr>
          <p:nvPr/>
        </p:nvCxnSpPr>
        <p:spPr>
          <a:xfrm>
            <a:off x="10097816" y="2824649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189855-D09A-494E-9817-3340BD22B176}"/>
              </a:ext>
            </a:extLst>
          </p:cNvPr>
          <p:cNvCxnSpPr>
            <a:cxnSpLocks/>
          </p:cNvCxnSpPr>
          <p:nvPr/>
        </p:nvCxnSpPr>
        <p:spPr>
          <a:xfrm>
            <a:off x="10097816" y="3170808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EC3427-DDCB-40BA-8C1D-4739190AEBC6}"/>
              </a:ext>
            </a:extLst>
          </p:cNvPr>
          <p:cNvCxnSpPr>
            <a:cxnSpLocks/>
          </p:cNvCxnSpPr>
          <p:nvPr/>
        </p:nvCxnSpPr>
        <p:spPr>
          <a:xfrm>
            <a:off x="11303226" y="2824649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556989-0D39-49A3-933D-C0E59EC3D34D}"/>
              </a:ext>
            </a:extLst>
          </p:cNvPr>
          <p:cNvCxnSpPr>
            <a:cxnSpLocks/>
          </p:cNvCxnSpPr>
          <p:nvPr/>
        </p:nvCxnSpPr>
        <p:spPr>
          <a:xfrm>
            <a:off x="11303226" y="3170808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7D37A3-9CB4-4503-AEC0-BE749D178545}"/>
              </a:ext>
            </a:extLst>
          </p:cNvPr>
          <p:cNvSpPr txBox="1"/>
          <p:nvPr/>
        </p:nvSpPr>
        <p:spPr>
          <a:xfrm>
            <a:off x="10079380" y="249733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b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A3CC7-4F3C-4B2B-94EC-C646F237FB96}"/>
              </a:ext>
            </a:extLst>
          </p:cNvPr>
          <p:cNvSpPr txBox="1"/>
          <p:nvPr/>
        </p:nvSpPr>
        <p:spPr>
          <a:xfrm>
            <a:off x="9962797" y="3153080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directory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80B733-9284-4C46-8C08-AF11BBD55669}"/>
              </a:ext>
            </a:extLst>
          </p:cNvPr>
          <p:cNvSpPr txBox="1"/>
          <p:nvPr/>
        </p:nvSpPr>
        <p:spPr>
          <a:xfrm>
            <a:off x="10096371" y="2815772"/>
            <a:ext cx="70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next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C5F0B-88BA-4677-9512-25CD3FC1F048}"/>
              </a:ext>
            </a:extLst>
          </p:cNvPr>
          <p:cNvSpPr txBox="1"/>
          <p:nvPr/>
        </p:nvSpPr>
        <p:spPr>
          <a:xfrm>
            <a:off x="11256185" y="3162840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directory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D0DBE2-3314-4267-95DC-4F20EDBD87F5}"/>
              </a:ext>
            </a:extLst>
          </p:cNvPr>
          <p:cNvSpPr txBox="1"/>
          <p:nvPr/>
        </p:nvSpPr>
        <p:spPr>
          <a:xfrm>
            <a:off x="11241881" y="2824649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next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13A7E8-C1D7-41D5-A790-D18F6F515E4D}"/>
              </a:ext>
            </a:extLst>
          </p:cNvPr>
          <p:cNvSpPr txBox="1"/>
          <p:nvPr/>
        </p:nvSpPr>
        <p:spPr>
          <a:xfrm>
            <a:off x="11256185" y="24730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c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4B88D6-2133-4AF9-943C-FED0EE5BDC33}"/>
              </a:ext>
            </a:extLst>
          </p:cNvPr>
          <p:cNvCxnSpPr/>
          <p:nvPr/>
        </p:nvCxnSpPr>
        <p:spPr>
          <a:xfrm>
            <a:off x="12226504" y="3000438"/>
            <a:ext cx="314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6CEA21-83DF-4981-AE05-D007E4E7BC7E}"/>
              </a:ext>
            </a:extLst>
          </p:cNvPr>
          <p:cNvCxnSpPr/>
          <p:nvPr/>
        </p:nvCxnSpPr>
        <p:spPr>
          <a:xfrm>
            <a:off x="12223211" y="3347506"/>
            <a:ext cx="314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00AE07-8F0C-4C78-846F-9D3BDD3A9D78}"/>
              </a:ext>
            </a:extLst>
          </p:cNvPr>
          <p:cNvCxnSpPr>
            <a:cxnSpLocks/>
          </p:cNvCxnSpPr>
          <p:nvPr/>
        </p:nvCxnSpPr>
        <p:spPr>
          <a:xfrm flipH="1">
            <a:off x="8764756" y="3534391"/>
            <a:ext cx="626478" cy="30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6CE89C3-598B-4077-8742-076FE05CB514}"/>
              </a:ext>
            </a:extLst>
          </p:cNvPr>
          <p:cNvSpPr/>
          <p:nvPr/>
        </p:nvSpPr>
        <p:spPr>
          <a:xfrm>
            <a:off x="7835282" y="3640094"/>
            <a:ext cx="923278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69FC4E-C71F-4BB3-8D67-855ABAEC6D02}"/>
              </a:ext>
            </a:extLst>
          </p:cNvPr>
          <p:cNvSpPr/>
          <p:nvPr/>
        </p:nvSpPr>
        <p:spPr>
          <a:xfrm>
            <a:off x="6183591" y="3640094"/>
            <a:ext cx="923278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F2B9D0-FFD3-4121-A0C6-19802D95CF2E}"/>
              </a:ext>
            </a:extLst>
          </p:cNvPr>
          <p:cNvCxnSpPr/>
          <p:nvPr/>
        </p:nvCxnSpPr>
        <p:spPr>
          <a:xfrm>
            <a:off x="6183591" y="3870099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3BE7FF-829D-4E5A-8295-8154FF7C675C}"/>
              </a:ext>
            </a:extLst>
          </p:cNvPr>
          <p:cNvCxnSpPr/>
          <p:nvPr/>
        </p:nvCxnSpPr>
        <p:spPr>
          <a:xfrm>
            <a:off x="6183591" y="4253319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9D82E8-548B-4ED2-90A3-21B23320B0E1}"/>
              </a:ext>
            </a:extLst>
          </p:cNvPr>
          <p:cNvCxnSpPr/>
          <p:nvPr/>
        </p:nvCxnSpPr>
        <p:spPr>
          <a:xfrm>
            <a:off x="7835282" y="3978111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456D25-BBB7-432A-81D6-DBF20ABDD73E}"/>
              </a:ext>
            </a:extLst>
          </p:cNvPr>
          <p:cNvCxnSpPr/>
          <p:nvPr/>
        </p:nvCxnSpPr>
        <p:spPr>
          <a:xfrm>
            <a:off x="7835282" y="4343575"/>
            <a:ext cx="923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508289-F7C8-42CC-8DCE-BCC57180535F}"/>
              </a:ext>
            </a:extLst>
          </p:cNvPr>
          <p:cNvSpPr txBox="1"/>
          <p:nvPr/>
        </p:nvSpPr>
        <p:spPr>
          <a:xfrm>
            <a:off x="7966654" y="3640094"/>
            <a:ext cx="7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1.txt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10B0ED-69F7-402F-9E9B-2BE450CD1433}"/>
              </a:ext>
            </a:extLst>
          </p:cNvPr>
          <p:cNvSpPr txBox="1"/>
          <p:nvPr/>
        </p:nvSpPr>
        <p:spPr>
          <a:xfrm>
            <a:off x="7960143" y="3971526"/>
            <a:ext cx="7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8B4CD-956B-4CA5-8DC6-D3406E25A5D5}"/>
              </a:ext>
            </a:extLst>
          </p:cNvPr>
          <p:cNvSpPr txBox="1"/>
          <p:nvPr/>
        </p:nvSpPr>
        <p:spPr>
          <a:xfrm>
            <a:off x="7803426" y="4300569"/>
            <a:ext cx="108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77F2DC-6454-4EBF-B31A-D1963C7664C4}"/>
              </a:ext>
            </a:extLst>
          </p:cNvPr>
          <p:cNvSpPr txBox="1"/>
          <p:nvPr/>
        </p:nvSpPr>
        <p:spPr>
          <a:xfrm>
            <a:off x="6347123" y="3564493"/>
            <a:ext cx="7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2.txt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7ECB9C-91C7-4775-A10D-CF993DA78F69}"/>
              </a:ext>
            </a:extLst>
          </p:cNvPr>
          <p:cNvSpPr txBox="1"/>
          <p:nvPr/>
        </p:nvSpPr>
        <p:spPr>
          <a:xfrm>
            <a:off x="6331831" y="3873053"/>
            <a:ext cx="74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212C6-0745-40AF-ACB6-A338AA87527B}"/>
              </a:ext>
            </a:extLst>
          </p:cNvPr>
          <p:cNvSpPr txBox="1"/>
          <p:nvPr/>
        </p:nvSpPr>
        <p:spPr>
          <a:xfrm>
            <a:off x="6140403" y="4247819"/>
            <a:ext cx="108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2EFF39-8158-4905-9D31-CB5A6447E7F1}"/>
              </a:ext>
            </a:extLst>
          </p:cNvPr>
          <p:cNvCxnSpPr>
            <a:stCxn id="43" idx="1"/>
          </p:cNvCxnSpPr>
          <p:nvPr/>
        </p:nvCxnSpPr>
        <p:spPr>
          <a:xfrm flipH="1">
            <a:off x="7106869" y="4146121"/>
            <a:ext cx="728413" cy="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75B6AD-71A7-4F70-9013-8773AA9D3397}"/>
              </a:ext>
            </a:extLst>
          </p:cNvPr>
          <p:cNvCxnSpPr/>
          <p:nvPr/>
        </p:nvCxnSpPr>
        <p:spPr>
          <a:xfrm flipH="1">
            <a:off x="5470253" y="4064775"/>
            <a:ext cx="728413" cy="1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0A9AFE-9F16-47D4-9EE7-A9D3BE06895D}"/>
              </a:ext>
            </a:extLst>
          </p:cNvPr>
          <p:cNvCxnSpPr>
            <a:stCxn id="57" idx="2"/>
          </p:cNvCxnSpPr>
          <p:nvPr/>
        </p:nvCxnSpPr>
        <p:spPr>
          <a:xfrm flipH="1">
            <a:off x="6684552" y="4617151"/>
            <a:ext cx="1" cy="6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9ED1D4-29FB-4608-A4C7-95BF45D8F46C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8337666" y="4669901"/>
            <a:ext cx="9910" cy="62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7555-2F96-4CFC-935F-36FD187E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288E-AEDC-4F8C-BC64-799893D9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0045"/>
          </a:xfrm>
        </p:spPr>
        <p:txBody>
          <a:bodyPr/>
          <a:lstStyle/>
          <a:p>
            <a:r>
              <a:rPr lang="en-US" dirty="0"/>
              <a:t>Took </a:t>
            </a:r>
            <a:r>
              <a:rPr lang="en-US" dirty="0" err="1"/>
              <a:t>comman</a:t>
            </a:r>
            <a:r>
              <a:rPr lang="en-US" dirty="0"/>
              <a:t> as input from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Flags are –size, -time, -perm,-type m,-type l,-type d,-</a:t>
            </a:r>
            <a:r>
              <a:rPr lang="en-US" dirty="0" err="1"/>
              <a:t>timereq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pname</a:t>
            </a:r>
            <a:r>
              <a:rPr lang="en-US" dirty="0"/>
              <a:t>,-name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04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FD60-5F67-4717-AD8A-32CF97AA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0382-8021-45C0-A3F9-3F840B63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-name = search for given name</a:t>
            </a:r>
          </a:p>
          <a:p>
            <a:r>
              <a:rPr lang="en-US" dirty="0"/>
              <a:t>-</a:t>
            </a:r>
            <a:r>
              <a:rPr lang="en-US" dirty="0" err="1"/>
              <a:t>pname</a:t>
            </a:r>
            <a:r>
              <a:rPr lang="en-US" dirty="0"/>
              <a:t> = search for partial str in file name</a:t>
            </a:r>
          </a:p>
          <a:p>
            <a:r>
              <a:rPr lang="en-US" dirty="0"/>
              <a:t>-perm = print permissions of files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A7A97-CE41-479E-8106-3C32B4DC8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65" y="3548108"/>
            <a:ext cx="7143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3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A2B1-A1E0-4C82-B0EB-A998165E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4A2-087D-42AD-9590-035BB875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-size = print file along with size</a:t>
            </a:r>
          </a:p>
          <a:p>
            <a:r>
              <a:rPr lang="en-US" dirty="0"/>
              <a:t>-size num1 num2 = print files with file size with in num1 to num2</a:t>
            </a:r>
          </a:p>
          <a:p>
            <a:r>
              <a:rPr lang="en-US" dirty="0"/>
              <a:t>-type d = print docs</a:t>
            </a:r>
          </a:p>
          <a:p>
            <a:r>
              <a:rPr lang="en-US" dirty="0"/>
              <a:t>-type l = print links</a:t>
            </a:r>
          </a:p>
          <a:p>
            <a:r>
              <a:rPr lang="en-US" dirty="0"/>
              <a:t>-type m = print media files</a:t>
            </a:r>
          </a:p>
          <a:p>
            <a:r>
              <a:rPr lang="en-US" dirty="0"/>
              <a:t>-time  = print </a:t>
            </a:r>
            <a:r>
              <a:rPr lang="en-US" dirty="0" err="1"/>
              <a:t>atime</a:t>
            </a:r>
            <a:r>
              <a:rPr lang="en-US" dirty="0"/>
              <a:t>(last access),</a:t>
            </a:r>
            <a:r>
              <a:rPr lang="en-US" dirty="0" err="1"/>
              <a:t>mtime</a:t>
            </a:r>
            <a:r>
              <a:rPr lang="en-US" dirty="0"/>
              <a:t>(last modify),</a:t>
            </a:r>
            <a:r>
              <a:rPr lang="en-US" dirty="0" err="1"/>
              <a:t>ctime</a:t>
            </a:r>
            <a:r>
              <a:rPr lang="en-US" dirty="0"/>
              <a:t>(created)</a:t>
            </a:r>
          </a:p>
        </p:txBody>
      </p:sp>
    </p:spTree>
    <p:extLst>
      <p:ext uri="{BB962C8B-B14F-4D97-AF65-F5344CB8AC3E}">
        <p14:creationId xmlns:p14="http://schemas.microsoft.com/office/powerpoint/2010/main" val="19499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542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  FIND COMMAND</vt:lpstr>
      <vt:lpstr>FIND COMMAND</vt:lpstr>
      <vt:lpstr>functionalities</vt:lpstr>
      <vt:lpstr>tasks</vt:lpstr>
      <vt:lpstr>cycle</vt:lpstr>
      <vt:lpstr>TreeNode </vt:lpstr>
      <vt:lpstr>step 3</vt:lpstr>
      <vt:lpstr>Flags</vt:lpstr>
      <vt:lpstr>Flags</vt:lpstr>
      <vt:lpstr>Step 4,5,6,7,8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 FIND COMMAND</dc:title>
  <dc:creator>PATIL VRUSHABH PRADIP</dc:creator>
  <cp:lastModifiedBy>PATIL VRUSHABH PRADIP</cp:lastModifiedBy>
  <cp:revision>24</cp:revision>
  <dcterms:created xsi:type="dcterms:W3CDTF">2021-01-19T04:19:20Z</dcterms:created>
  <dcterms:modified xsi:type="dcterms:W3CDTF">2021-04-15T14:21:38Z</dcterms:modified>
</cp:coreProperties>
</file>