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70" r:id="rId4"/>
    <p:sldId id="271" r:id="rId5"/>
    <p:sldId id="261" r:id="rId6"/>
    <p:sldId id="272" r:id="rId7"/>
    <p:sldId id="275" r:id="rId8"/>
    <p:sldId id="273" r:id="rId9"/>
    <p:sldId id="274" r:id="rId10"/>
    <p:sldId id="276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8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5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804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5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1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1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1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publication.com/aeee/024_pp%20%20827-832.pdf" TargetMode="External"/><Relationship Id="rId2" Type="http://schemas.openxmlformats.org/officeDocument/2006/relationships/hyperlink" Target="http://www.iraj.in/journal/journal_file/journal_pdf/1-10-139036896650-5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pedia.org/" TargetMode="External"/><Relationship Id="rId5" Type="http://schemas.openxmlformats.org/officeDocument/2006/relationships/hyperlink" Target="https://www.google.co.in/" TargetMode="External"/><Relationship Id="rId4" Type="http://schemas.openxmlformats.org/officeDocument/2006/relationships/hyperlink" Target="https://www.irjet.net/archives/V2/i9/IRJET-V2I91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AB2D-33A1-4092-8052-8DFCBB30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66501"/>
            <a:ext cx="8791575" cy="10244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Based E-notice Board using GSM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AE395-4F5A-43F1-8222-BC5E7AA3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7942" y="4474197"/>
            <a:ext cx="4180114" cy="2018044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Presented by:</a:t>
            </a:r>
          </a:p>
          <a:p>
            <a:r>
              <a:rPr lang="en-IN" dirty="0">
                <a:solidFill>
                  <a:schemeClr val="tx1"/>
                </a:solidFill>
              </a:rPr>
              <a:t>      Krishnakumar Marapalli.</a:t>
            </a:r>
          </a:p>
          <a:p>
            <a:r>
              <a:rPr lang="en-IN" dirty="0">
                <a:solidFill>
                  <a:schemeClr val="tx1"/>
                </a:solidFill>
              </a:rPr>
              <a:t>      Viddhi Sheth.</a:t>
            </a:r>
          </a:p>
          <a:p>
            <a:r>
              <a:rPr lang="en-IN" dirty="0">
                <a:solidFill>
                  <a:schemeClr val="tx1"/>
                </a:solidFill>
              </a:rPr>
              <a:t>      Vrushali Sheth.</a:t>
            </a:r>
          </a:p>
          <a:p>
            <a:r>
              <a:rPr lang="en-IN" dirty="0">
                <a:solidFill>
                  <a:schemeClr val="tx1"/>
                </a:solidFill>
              </a:rPr>
              <a:t>      Mayuresh Pujari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3BF6-D849-4C0A-A6D2-6A67011F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Expected output</a:t>
            </a:r>
            <a:endParaRPr lang="hi-IN" sz="4000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460F-AADA-43E3-A89C-89EA8CE8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1475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C string intake from messenger of mobile.</a:t>
            </a:r>
          </a:p>
          <a:p>
            <a:r>
              <a:rPr lang="en-US" dirty="0"/>
              <a:t>Visible output from serial monitors.</a:t>
            </a:r>
          </a:p>
          <a:p>
            <a:r>
              <a:rPr lang="en-US" dirty="0"/>
              <a:t>Visible output from LED matrix Display.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C41F2-B75F-40AA-A9C5-91E6940E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860" y="2523597"/>
            <a:ext cx="2285184" cy="4062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EFC11-51B3-476B-9C2C-B84D66DDD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2003" y="3679438"/>
            <a:ext cx="2985017" cy="2828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052A7-3E58-49A6-9BA5-1735F0F1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63" y="3601129"/>
            <a:ext cx="5907700" cy="29850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E15212-881D-4A9A-BE88-D414933AD3D5}"/>
              </a:ext>
            </a:extLst>
          </p:cNvPr>
          <p:cNvSpPr/>
          <p:nvPr/>
        </p:nvSpPr>
        <p:spPr>
          <a:xfrm>
            <a:off x="9520518" y="2721438"/>
            <a:ext cx="637774" cy="13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 No.</a:t>
            </a:r>
            <a:endParaRPr lang="hi-IN" sz="8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B847F4-832A-48F6-B63D-6992E551C845}"/>
              </a:ext>
            </a:extLst>
          </p:cNvPr>
          <p:cNvSpPr/>
          <p:nvPr/>
        </p:nvSpPr>
        <p:spPr>
          <a:xfrm>
            <a:off x="332463" y="6462584"/>
            <a:ext cx="5907700" cy="234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Monitor o/p.</a:t>
            </a:r>
            <a:endParaRPr lang="hi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00FAD-455B-4115-A746-56596C3BA35A}"/>
              </a:ext>
            </a:extLst>
          </p:cNvPr>
          <p:cNvSpPr/>
          <p:nvPr/>
        </p:nvSpPr>
        <p:spPr>
          <a:xfrm>
            <a:off x="6340309" y="6462584"/>
            <a:ext cx="2828405" cy="234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o/p.</a:t>
            </a:r>
            <a:endParaRPr lang="hi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5AD09-46DC-4609-987A-4256B370ED7C}"/>
              </a:ext>
            </a:extLst>
          </p:cNvPr>
          <p:cNvSpPr/>
          <p:nvPr/>
        </p:nvSpPr>
        <p:spPr>
          <a:xfrm>
            <a:off x="9268860" y="6462584"/>
            <a:ext cx="2285184" cy="234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  <a:r>
              <a:rPr lang="en-US" dirty="0" err="1"/>
              <a:t>i</a:t>
            </a:r>
            <a:r>
              <a:rPr lang="en-US" dirty="0"/>
              <a:t>/p.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4532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9822-A874-4BF5-9FAB-163A71F6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Print" panose="02000600000000000000" pitchFamily="2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8619-B597-4510-B4CF-AFEE565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Robots can be controlled in a similar fashion by sending the commands to the robots.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 more security we will implement password based authentication.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Local languages can be added as a variation to this project. This can be achieved by using graphics and other decoding techniques.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8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BD8E-79A4-4EE5-95F0-3E95BB71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Print" panose="02000600000000000000" pitchFamily="2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F21F-4C32-4D58-B08F-DE7C9A52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Educational Institutions and Organizations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Managing Traffic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Advertisement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Railway Station  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Hospital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1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7AD6-4BC6-4A41-AAC7-83F567C3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Print" panose="02000600000000000000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2C65-22B9-4DA0-93F1-51EF1B7D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display boards are one of the major communication medium for mass media.</a:t>
            </a:r>
          </a:p>
          <a:p>
            <a:r>
              <a:rPr lang="en-IN" dirty="0"/>
              <a:t>This project saves time, energy, electricity and hence environment.</a:t>
            </a:r>
          </a:p>
          <a:p>
            <a:r>
              <a:rPr lang="en-IN" dirty="0"/>
              <a:t>Cost of printing and photocopying is also reduced as information can be given to large number of people from our fingertips.</a:t>
            </a:r>
          </a:p>
          <a:p>
            <a:r>
              <a:rPr lang="en-IN" dirty="0"/>
              <a:t>Thus we conclude that this project is just a start, an idea to make use of GSM in communication to a next level </a:t>
            </a:r>
          </a:p>
        </p:txBody>
      </p:sp>
    </p:spTree>
    <p:extLst>
      <p:ext uri="{BB962C8B-B14F-4D97-AF65-F5344CB8AC3E}">
        <p14:creationId xmlns:p14="http://schemas.microsoft.com/office/powerpoint/2010/main" val="158762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4BE-16F2-4972-8F31-ECC669E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Print" panose="02000600000000000000" pitchFamily="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CCCB-16E0-4CAA-8215-BCA5E01E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http://www.iraj.in/journal/journal_file/journal_pdf/1-10-139036896650-54.pdf</a:t>
            </a:r>
            <a:endParaRPr lang="en-IN" dirty="0"/>
          </a:p>
          <a:p>
            <a:r>
              <a:rPr lang="en-IN" dirty="0">
                <a:hlinkClick r:id="rId3"/>
              </a:rPr>
              <a:t>https://www.ripublication.com/aeee/024_pp%20%20827-832.pdf</a:t>
            </a:r>
            <a:endParaRPr lang="en-IN" dirty="0"/>
          </a:p>
          <a:p>
            <a:r>
              <a:rPr lang="en-IN" dirty="0">
                <a:hlinkClick r:id="rId4"/>
              </a:rPr>
              <a:t>https://www.irjet.net/archives/V2/i9/IRJET-V2I910.pdf</a:t>
            </a:r>
            <a:endParaRPr lang="en-IN" dirty="0"/>
          </a:p>
          <a:p>
            <a:r>
              <a:rPr lang="en-IN" dirty="0">
                <a:hlinkClick r:id="rId5"/>
              </a:rPr>
              <a:t>https://www.google.co.in/</a:t>
            </a:r>
            <a:endParaRPr lang="en-IN" dirty="0"/>
          </a:p>
          <a:p>
            <a:r>
              <a:rPr lang="en-IN" dirty="0">
                <a:hlinkClick r:id="rId6"/>
              </a:rPr>
              <a:t>https://www.wikipedia.org/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2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DAC1-D271-4672-8EAC-1992DD97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Print" panose="02000600000000000000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5605-C7F0-457B-A37D-D65E203D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613359"/>
            <a:ext cx="9905999" cy="354171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Importance of GSM (mobile phones).</a:t>
            </a:r>
          </a:p>
          <a:p>
            <a:r>
              <a:rPr lang="en-I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Idea behind E-notice Board.</a:t>
            </a:r>
          </a:p>
          <a:p>
            <a:r>
              <a:rPr lang="en-I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Moto of the proposed model.</a:t>
            </a:r>
          </a:p>
        </p:txBody>
      </p:sp>
    </p:spTree>
    <p:extLst>
      <p:ext uri="{BB962C8B-B14F-4D97-AF65-F5344CB8AC3E}">
        <p14:creationId xmlns:p14="http://schemas.microsoft.com/office/powerpoint/2010/main" val="39198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AAD17F-4B31-46CB-92D1-922751190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93520"/>
              </p:ext>
            </p:extLst>
          </p:nvPr>
        </p:nvGraphicFramePr>
        <p:xfrm>
          <a:off x="661182" y="1375088"/>
          <a:ext cx="10930596" cy="4969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9699">
                  <a:extLst>
                    <a:ext uri="{9D8B030D-6E8A-4147-A177-3AD203B41FA5}">
                      <a16:colId xmlns:a16="http://schemas.microsoft.com/office/drawing/2014/main" val="398183740"/>
                    </a:ext>
                  </a:extLst>
                </a:gridCol>
                <a:gridCol w="885837">
                  <a:extLst>
                    <a:ext uri="{9D8B030D-6E8A-4147-A177-3AD203B41FA5}">
                      <a16:colId xmlns:a16="http://schemas.microsoft.com/office/drawing/2014/main" val="1185682693"/>
                    </a:ext>
                  </a:extLst>
                </a:gridCol>
                <a:gridCol w="3290252">
                  <a:extLst>
                    <a:ext uri="{9D8B030D-6E8A-4147-A177-3AD203B41FA5}">
                      <a16:colId xmlns:a16="http://schemas.microsoft.com/office/drawing/2014/main" val="2597465617"/>
                    </a:ext>
                  </a:extLst>
                </a:gridCol>
                <a:gridCol w="3764808">
                  <a:extLst>
                    <a:ext uri="{9D8B030D-6E8A-4147-A177-3AD203B41FA5}">
                      <a16:colId xmlns:a16="http://schemas.microsoft.com/office/drawing/2014/main" val="4074986215"/>
                    </a:ext>
                  </a:extLst>
                </a:gridCol>
              </a:tblGrid>
              <a:tr h="7692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Project name</a:t>
                      </a:r>
                      <a:endParaRPr lang="hi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Author</a:t>
                      </a:r>
                    </a:p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Limitations</a:t>
                      </a:r>
                      <a:endParaRPr lang="hi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85002"/>
                  </a:ext>
                </a:extLst>
              </a:tr>
              <a:tr h="773712">
                <a:tc>
                  <a:txBody>
                    <a:bodyPr/>
                    <a:lstStyle/>
                    <a:p>
                      <a:r>
                        <a:rPr lang="en-IN" dirty="0"/>
                        <a:t>GSM Wireless Communication System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Guifen Gu and Guili Peng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consumes cost.</a:t>
                      </a:r>
                    </a:p>
                    <a:p>
                      <a:r>
                        <a:rPr lang="en-US" dirty="0"/>
                        <a:t>Its not free service.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27025"/>
                  </a:ext>
                </a:extLst>
              </a:tr>
              <a:tr h="884258">
                <a:tc>
                  <a:txBody>
                    <a:bodyPr/>
                    <a:lstStyle/>
                    <a:p>
                      <a:r>
                        <a:rPr lang="en-GB" dirty="0"/>
                        <a:t>Wireless electronic display board using GSM technology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N. Jagan Mohan Reddy and G.Venkeshwaralu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problem could happens at some palces.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97203"/>
                  </a:ext>
                </a:extLst>
              </a:tr>
              <a:tr h="773712">
                <a:tc>
                  <a:txBody>
                    <a:bodyPr/>
                    <a:lstStyle/>
                    <a:p>
                      <a:r>
                        <a:rPr lang="en-GB" dirty="0"/>
                        <a:t>Display message on notice board using GSM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Foram Kamdar, Anubbhav Malhotra and Pritish Mahadik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limitation of number of cahraters used in SMS.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85961"/>
                  </a:ext>
                </a:extLst>
              </a:tr>
              <a:tr h="884258">
                <a:tc>
                  <a:txBody>
                    <a:bodyPr/>
                    <a:lstStyle/>
                    <a:p>
                      <a:r>
                        <a:rPr lang="en-GB" dirty="0"/>
                        <a:t>Transmission policy for multi segment short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Yi-Bing Lin, Sok-Ian Sou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Characters should be accepted while Transmitting SMS.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11001"/>
                  </a:ext>
                </a:extLst>
              </a:tr>
              <a:tr h="884258">
                <a:tc>
                  <a:txBody>
                    <a:bodyPr/>
                    <a:lstStyle/>
                    <a:p>
                      <a:r>
                        <a:rPr lang="en-US" dirty="0"/>
                        <a:t>A Protocol for End-to-End Secure Transmission of SMS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Neetesh Saxena and Narendra S. Chaudhari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of transmission of notices depends on network.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87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E1E6A-4A38-455E-9CC1-5F210E9E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32079"/>
              </p:ext>
            </p:extLst>
          </p:nvPr>
        </p:nvGraphicFramePr>
        <p:xfrm>
          <a:off x="2989385" y="513470"/>
          <a:ext cx="627419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4190">
                  <a:extLst>
                    <a:ext uri="{9D8B030D-6E8A-4147-A177-3AD203B41FA5}">
                      <a16:colId xmlns:a16="http://schemas.microsoft.com/office/drawing/2014/main" val="579849130"/>
                    </a:ext>
                  </a:extLst>
                </a:gridCol>
              </a:tblGrid>
              <a:tr h="5275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Print" panose="02000600000000000000" pitchFamily="2" charset="0"/>
                        </a:rPr>
                        <a:t>LITERATURE SURVEY</a:t>
                      </a:r>
                      <a:endParaRPr lang="hi-IN" sz="40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61379D-181C-48E4-B30C-D09D10D1013A}"/>
              </a:ext>
            </a:extLst>
          </p:cNvPr>
          <p:cNvSpPr/>
          <p:nvPr/>
        </p:nvSpPr>
        <p:spPr>
          <a:xfrm>
            <a:off x="1969475" y="931766"/>
            <a:ext cx="8253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Solar based LED rolling display using GSM</a:t>
            </a:r>
            <a:endParaRPr lang="hi-IN" sz="4000" dirty="0">
              <a:latin typeface="Segoe Print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64D32-DEF8-44F0-BDEE-3944FDCFE7CC}"/>
              </a:ext>
            </a:extLst>
          </p:cNvPr>
          <p:cNvSpPr/>
          <p:nvPr/>
        </p:nvSpPr>
        <p:spPr>
          <a:xfrm>
            <a:off x="994732" y="2371172"/>
            <a:ext cx="9975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project, we are trying to implement our system in such a way that it can display messages from any user that has been sent to the GSM module which is located near the notice board. </a:t>
            </a:r>
            <a:endParaRPr lang="hi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499AD-499E-4B09-B1C8-176A92EF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79" y="3761622"/>
            <a:ext cx="9748349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DCC5-8F92-4875-849D-C8F0E57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Print" panose="02000600000000000000" pitchFamily="2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D5B0-08D0-4C27-838D-43EA5E80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board.</a:t>
            </a:r>
          </a:p>
          <a:p>
            <a:r>
              <a:rPr lang="en-IN" dirty="0"/>
              <a:t>AT-Mega328.</a:t>
            </a:r>
          </a:p>
          <a:p>
            <a:r>
              <a:rPr lang="en-IN" dirty="0"/>
              <a:t>GSM Modem.</a:t>
            </a:r>
          </a:p>
          <a:p>
            <a:r>
              <a:rPr lang="en-IN" dirty="0"/>
              <a:t>8 x 64 LED Matrix.</a:t>
            </a:r>
          </a:p>
          <a:p>
            <a:r>
              <a:rPr lang="en-IN" dirty="0"/>
              <a:t>Mobile Device.</a:t>
            </a:r>
          </a:p>
          <a:p>
            <a:r>
              <a:rPr lang="en-IN" dirty="0"/>
              <a:t>Solar Panel.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38082-4A81-4403-B95D-BD43CA45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29" y="2020888"/>
            <a:ext cx="3508478" cy="1546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BB207-6FBD-48B4-A06D-F7B25BDD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29" y="3567557"/>
            <a:ext cx="4788638" cy="2264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9EBF7-1712-4D2F-A4F7-BBAD1DE7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7" y="2020888"/>
            <a:ext cx="3854547" cy="15466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FCE97-5D23-4BCE-BF7B-C97479FDF8FC}"/>
              </a:ext>
            </a:extLst>
          </p:cNvPr>
          <p:cNvSpPr/>
          <p:nvPr/>
        </p:nvSpPr>
        <p:spPr>
          <a:xfrm>
            <a:off x="8679767" y="3567557"/>
            <a:ext cx="2574387" cy="225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D965C-33FC-41DC-B46B-94AA64BF0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797" y="3778769"/>
            <a:ext cx="2737985" cy="19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581995-E3A6-4F51-9633-4E6E3581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38" y="793372"/>
            <a:ext cx="5933523" cy="10790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DC501D-E462-4EBB-AD0B-69BBA00A5528}"/>
              </a:ext>
            </a:extLst>
          </p:cNvPr>
          <p:cNvSpPr/>
          <p:nvPr/>
        </p:nvSpPr>
        <p:spPr>
          <a:xfrm>
            <a:off x="1619308" y="2235310"/>
            <a:ext cx="19929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CELLULAR PHONE</a:t>
            </a:r>
            <a:endParaRPr lang="hi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DFCEE-832E-4605-AC40-FD83A1E4E6D0}"/>
              </a:ext>
            </a:extLst>
          </p:cNvPr>
          <p:cNvSpPr/>
          <p:nvPr/>
        </p:nvSpPr>
        <p:spPr>
          <a:xfrm>
            <a:off x="4171884" y="2150681"/>
            <a:ext cx="3108959" cy="12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GSM MODULE </a:t>
            </a:r>
            <a:endParaRPr lang="hi-IN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6F5B1-4403-4A12-8820-F280599153E3}"/>
              </a:ext>
            </a:extLst>
          </p:cNvPr>
          <p:cNvSpPr/>
          <p:nvPr/>
        </p:nvSpPr>
        <p:spPr>
          <a:xfrm>
            <a:off x="8049886" y="2199835"/>
            <a:ext cx="2177325" cy="107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MAX 232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VOLTAGE CONVERTER</a:t>
            </a:r>
            <a:endParaRPr lang="hi-IN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D6EE63-0745-4E85-BD45-B98A5D9EB857}"/>
              </a:ext>
            </a:extLst>
          </p:cNvPr>
          <p:cNvSpPr/>
          <p:nvPr/>
        </p:nvSpPr>
        <p:spPr>
          <a:xfrm>
            <a:off x="1386783" y="3784588"/>
            <a:ext cx="43797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LED DISPLAY MATRIX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(64 X 8)</a:t>
            </a:r>
            <a:endParaRPr lang="hi-IN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4BD898-041A-4016-8856-EE382F84ECF5}"/>
              </a:ext>
            </a:extLst>
          </p:cNvPr>
          <p:cNvSpPr/>
          <p:nvPr/>
        </p:nvSpPr>
        <p:spPr>
          <a:xfrm>
            <a:off x="5791200" y="2240585"/>
            <a:ext cx="1425525" cy="367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 900A</a:t>
            </a:r>
            <a:endParaRPr lang="hi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B58C663-2F45-42A7-AC65-F266A1EDBD07}"/>
              </a:ext>
            </a:extLst>
          </p:cNvPr>
          <p:cNvSpPr/>
          <p:nvPr/>
        </p:nvSpPr>
        <p:spPr>
          <a:xfrm>
            <a:off x="3690741" y="2519324"/>
            <a:ext cx="495538" cy="3668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0C27FC-9B19-4281-BF0D-E1518D6C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536744" y="3413896"/>
            <a:ext cx="518205" cy="402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4666C0-B90F-4F96-8C83-F9F0A59F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80822" y="3465795"/>
            <a:ext cx="518205" cy="354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74276B-9461-46FA-9179-D16F0FE9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08" y="2304476"/>
            <a:ext cx="518205" cy="402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80E92E-74CF-4031-A031-5BB006AD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418605" y="2769319"/>
            <a:ext cx="518205" cy="4023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C63A64-D33A-45CE-92A3-A3E86FBC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880254" y="4131236"/>
            <a:ext cx="518205" cy="4023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39DE4C-704F-454A-9773-2CA8ED755050}"/>
              </a:ext>
            </a:extLst>
          </p:cNvPr>
          <p:cNvSpPr/>
          <p:nvPr/>
        </p:nvSpPr>
        <p:spPr>
          <a:xfrm>
            <a:off x="6512190" y="3951242"/>
            <a:ext cx="4567312" cy="21625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AURDINO UNO</a:t>
            </a:r>
            <a:endParaRPr lang="hi-IN" sz="2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77312B-7ABA-4344-9CE3-6822C786B7DF}"/>
              </a:ext>
            </a:extLst>
          </p:cNvPr>
          <p:cNvSpPr/>
          <p:nvPr/>
        </p:nvSpPr>
        <p:spPr>
          <a:xfrm>
            <a:off x="6724835" y="4131236"/>
            <a:ext cx="3739652" cy="1283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ATmega328P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MICRO CONTROLLER</a:t>
            </a:r>
            <a:endParaRPr lang="hi-IN" sz="1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9183C-4925-4329-B796-135B89932035}"/>
              </a:ext>
            </a:extLst>
          </p:cNvPr>
          <p:cNvSpPr/>
          <p:nvPr/>
        </p:nvSpPr>
        <p:spPr>
          <a:xfrm>
            <a:off x="1386783" y="5199408"/>
            <a:ext cx="43797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SOLAR PANEL</a:t>
            </a:r>
            <a:endParaRPr lang="hi-IN" b="1" dirty="0">
              <a:solidFill>
                <a:schemeClr val="bg1"/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F83F05C-A96F-4991-A6FD-DF49A000C43E}"/>
              </a:ext>
            </a:extLst>
          </p:cNvPr>
          <p:cNvSpPr/>
          <p:nvPr/>
        </p:nvSpPr>
        <p:spPr>
          <a:xfrm>
            <a:off x="3510885" y="4798316"/>
            <a:ext cx="359712" cy="26352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9046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1468-E4F1-4BB1-B67B-52315930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CIRCUIT Diagram</a:t>
            </a:r>
            <a:endParaRPr lang="hi-IN" sz="4000" dirty="0">
              <a:latin typeface="Segoe Print" panose="020006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0B2FC-AD66-44E9-8A28-4C997E71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34" y="1938137"/>
            <a:ext cx="9409356" cy="44138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E0234E-2BCB-4ACC-B939-DBEDC7525E20}"/>
              </a:ext>
            </a:extLst>
          </p:cNvPr>
          <p:cNvSpPr/>
          <p:nvPr/>
        </p:nvSpPr>
        <p:spPr>
          <a:xfrm>
            <a:off x="5656217" y="2338251"/>
            <a:ext cx="731520" cy="2481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 </a:t>
            </a:r>
            <a:endParaRPr lang="hi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D6769-CD1C-41A6-886C-85869AD6A4A9}"/>
              </a:ext>
            </a:extLst>
          </p:cNvPr>
          <p:cNvSpPr/>
          <p:nvPr/>
        </p:nvSpPr>
        <p:spPr>
          <a:xfrm>
            <a:off x="1389734" y="3918858"/>
            <a:ext cx="1944405" cy="15862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E08B4-ABF5-46E8-84D7-6CBDF7B5CB7C}"/>
              </a:ext>
            </a:extLst>
          </p:cNvPr>
          <p:cNvSpPr/>
          <p:nvPr/>
        </p:nvSpPr>
        <p:spPr>
          <a:xfrm>
            <a:off x="8522447" y="3334871"/>
            <a:ext cx="2276643" cy="1667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065E7A-07AC-494F-9F9A-C7E16D8851FA}"/>
              </a:ext>
            </a:extLst>
          </p:cNvPr>
          <p:cNvSpPr/>
          <p:nvPr/>
        </p:nvSpPr>
        <p:spPr>
          <a:xfrm>
            <a:off x="8438776" y="4966447"/>
            <a:ext cx="419087" cy="1733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3615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67CED7-EFB0-408C-AD86-9B6253B5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18509"/>
            <a:ext cx="9664505" cy="51442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07B879-EF7C-49D7-A357-4D1E6A9C1EEF}"/>
              </a:ext>
            </a:extLst>
          </p:cNvPr>
          <p:cNvSpPr/>
          <p:nvPr/>
        </p:nvSpPr>
        <p:spPr>
          <a:xfrm>
            <a:off x="1266092" y="6047377"/>
            <a:ext cx="9678573" cy="6066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INTERFACING OF MICROCONTROLLER WITH GSM MODEM VIA MAX-232</a:t>
            </a:r>
            <a:endParaRPr lang="hi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CAFE8-A283-4DC8-80C2-EFFAB741E046}"/>
              </a:ext>
            </a:extLst>
          </p:cNvPr>
          <p:cNvSpPr/>
          <p:nvPr/>
        </p:nvSpPr>
        <p:spPr>
          <a:xfrm>
            <a:off x="3075362" y="543337"/>
            <a:ext cx="6074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latin typeface="Segoe Print" panose="02000600000000000000" pitchFamily="2" charset="0"/>
              </a:rPr>
              <a:t>INTERFACE DIAGRAM</a:t>
            </a:r>
          </a:p>
        </p:txBody>
      </p:sp>
    </p:spTree>
    <p:extLst>
      <p:ext uri="{BB962C8B-B14F-4D97-AF65-F5344CB8AC3E}">
        <p14:creationId xmlns:p14="http://schemas.microsoft.com/office/powerpoint/2010/main" val="140211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435ACF-7C1D-439B-BE78-58711D50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258995"/>
            <a:ext cx="10034886" cy="51721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2D5519-FA37-482F-85B9-659473131828}"/>
              </a:ext>
            </a:extLst>
          </p:cNvPr>
          <p:cNvSpPr/>
          <p:nvPr/>
        </p:nvSpPr>
        <p:spPr>
          <a:xfrm>
            <a:off x="1186308" y="5924748"/>
            <a:ext cx="10044332" cy="506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INTERFACING OF MICROCONTROLLER WITH LED DISPLAY BOARD.</a:t>
            </a:r>
            <a:endParaRPr lang="hi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D2EEB-35B3-463C-ACED-54A88BBF1E66}"/>
              </a:ext>
            </a:extLst>
          </p:cNvPr>
          <p:cNvSpPr/>
          <p:nvPr/>
        </p:nvSpPr>
        <p:spPr>
          <a:xfrm>
            <a:off x="5203287" y="3244334"/>
            <a:ext cx="1785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CIRCUIT Diagram</a:t>
            </a:r>
            <a:endParaRPr lang="hi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BF792-D71F-4CF8-8B92-D22F8948431C}"/>
              </a:ext>
            </a:extLst>
          </p:cNvPr>
          <p:cNvSpPr/>
          <p:nvPr/>
        </p:nvSpPr>
        <p:spPr>
          <a:xfrm>
            <a:off x="520328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80439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1610</TotalTime>
  <Words>543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 Light</vt:lpstr>
      <vt:lpstr>Mangal</vt:lpstr>
      <vt:lpstr>Segoe Print</vt:lpstr>
      <vt:lpstr>Times New Roman</vt:lpstr>
      <vt:lpstr>Trebuchet MS</vt:lpstr>
      <vt:lpstr>Tw Cen MT</vt:lpstr>
      <vt:lpstr>Circuit</vt:lpstr>
      <vt:lpstr>Solar Based E-notice Board using GSM</vt:lpstr>
      <vt:lpstr>Introduction</vt:lpstr>
      <vt:lpstr>PowerPoint Presentation</vt:lpstr>
      <vt:lpstr>PowerPoint Presentation</vt:lpstr>
      <vt:lpstr>Components</vt:lpstr>
      <vt:lpstr>PowerPoint Presentation</vt:lpstr>
      <vt:lpstr>CIRCUIT Diagram</vt:lpstr>
      <vt:lpstr>PowerPoint Presentation</vt:lpstr>
      <vt:lpstr>PowerPoint Presentation</vt:lpstr>
      <vt:lpstr>Expected output</vt:lpstr>
      <vt:lpstr>Future enhancements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Based E-notice Board</dc:title>
  <dc:creator>Sanil Rodrigues</dc:creator>
  <cp:lastModifiedBy>Mayuresh Pujari</cp:lastModifiedBy>
  <cp:revision>51</cp:revision>
  <dcterms:created xsi:type="dcterms:W3CDTF">2018-01-02T16:49:30Z</dcterms:created>
  <dcterms:modified xsi:type="dcterms:W3CDTF">2018-02-11T01:44:06Z</dcterms:modified>
</cp:coreProperties>
</file>