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Kumbh Sans"/>
      <p:regular r:id="rId17"/>
      <p:bold r:id="rId18"/>
    </p:embeddedFont>
    <p:embeddedFont>
      <p:font typeface="Bebas Neue"/>
      <p:regular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Hind Madurai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E9542C-88B0-4714-AB0D-2F96106ADAD0}">
  <a:tblStyle styleId="{5AE9542C-88B0-4714-AB0D-2F96106ADA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4" Type="http://schemas.openxmlformats.org/officeDocument/2006/relationships/font" Target="fonts/HindMadurai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indMadurai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KumbhSans-regular.fntdata"/><Relationship Id="rId16" Type="http://schemas.openxmlformats.org/officeDocument/2006/relationships/slide" Target="slides/slide11.xml"/><Relationship Id="rId19" Type="http://schemas.openxmlformats.org/officeDocument/2006/relationships/font" Target="fonts/BebasNeue-regular.fntdata"/><Relationship Id="rId18" Type="http://schemas.openxmlformats.org/officeDocument/2006/relationships/font" Target="fonts/Kumbh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67f74c9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67f74c9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f5d23b66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f5d23b66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f5d23b66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1f5d23b66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f5d23b66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f5d23b6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f5d23b6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1f5d23b6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f5d23b66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1f5d23b66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5d23b66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5d23b6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f5d23b66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f5d23b66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f5d23b66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f5d23b66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hyperlink" Target="https://bit.ly/3A1uf1Q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Relationship Id="rId8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532746" y="-355135"/>
            <a:ext cx="10588747" cy="6403332"/>
            <a:chOff x="-532746" y="-355135"/>
            <a:chExt cx="10588747" cy="6403332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82">
              <a:off x="-316500" y="4073125"/>
              <a:ext cx="2309200" cy="1598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05075" y="-355135"/>
              <a:ext cx="1950926" cy="12739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  <p:grpSp>
        <p:nvGrpSpPr>
          <p:cNvPr id="13" name="Google Shape;13;p2"/>
          <p:cNvGrpSpPr/>
          <p:nvPr/>
        </p:nvGrpSpPr>
        <p:grpSpPr>
          <a:xfrm>
            <a:off x="-779651" y="-855445"/>
            <a:ext cx="1990421" cy="2420594"/>
            <a:chOff x="-779651" y="-855445"/>
            <a:chExt cx="1990421" cy="2420594"/>
          </a:xfrm>
        </p:grpSpPr>
        <p:pic>
          <p:nvPicPr>
            <p:cNvPr id="14" name="Google Shape;1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-3837203">
              <a:off x="-522521" y="-163958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 rot="4969662">
              <a:off x="-430310" y="-776360"/>
              <a:ext cx="1538632" cy="156366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13225" y="1588926"/>
            <a:ext cx="4026600" cy="15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13225" y="3183775"/>
            <a:ext cx="4026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" name="Google Shape;18;p2"/>
          <p:cNvSpPr/>
          <p:nvPr>
            <p:ph idx="2" type="pic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rotWithShape="0" algn="bl" dir="660000" dist="57150">
              <a:srgbClr val="000000">
                <a:alpha val="3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563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/>
          <p:nvPr>
            <p:ph hasCustomPrompt="1" type="title"/>
          </p:nvPr>
        </p:nvSpPr>
        <p:spPr>
          <a:xfrm>
            <a:off x="713225" y="1658450"/>
            <a:ext cx="4295400" cy="10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713225" y="2807799"/>
            <a:ext cx="42954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11"/>
          <p:cNvSpPr/>
          <p:nvPr>
            <p:ph idx="2" type="pic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rotWithShape="0" algn="bl" dir="660000" dist="57150">
              <a:srgbClr val="000000">
                <a:alpha val="30000"/>
              </a:srgbClr>
            </a:outerShdw>
          </a:effectLst>
        </p:spPr>
      </p:sp>
      <p:grpSp>
        <p:nvGrpSpPr>
          <p:cNvPr id="87" name="Google Shape;87;p11"/>
          <p:cNvGrpSpPr/>
          <p:nvPr/>
        </p:nvGrpSpPr>
        <p:grpSpPr>
          <a:xfrm>
            <a:off x="-400097" y="3751285"/>
            <a:ext cx="2176235" cy="2104663"/>
            <a:chOff x="-400097" y="3751285"/>
            <a:chExt cx="2176235" cy="2104663"/>
          </a:xfrm>
        </p:grpSpPr>
        <p:pic>
          <p:nvPicPr>
            <p:cNvPr id="88" name="Google Shape;88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8100002">
              <a:off x="-36649" y="4392304"/>
              <a:ext cx="1706285" cy="1008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89" name="Google Shape;89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6448946">
              <a:off x="-516225" y="4212428"/>
              <a:ext cx="1706285" cy="1008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  <p:grpSp>
        <p:nvGrpSpPr>
          <p:cNvPr id="90" name="Google Shape;90;p11"/>
          <p:cNvGrpSpPr/>
          <p:nvPr/>
        </p:nvGrpSpPr>
        <p:grpSpPr>
          <a:xfrm>
            <a:off x="-712025" y="-296499"/>
            <a:ext cx="10436999" cy="5051125"/>
            <a:chOff x="-712025" y="-296499"/>
            <a:chExt cx="10436999" cy="5051125"/>
          </a:xfrm>
        </p:grpSpPr>
        <p:pic>
          <p:nvPicPr>
            <p:cNvPr id="91" name="Google Shape;91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824924" y="3513877"/>
              <a:ext cx="1900050" cy="12407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92" name="Google Shape;92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330492">
              <a:off x="-526188" y="27208"/>
              <a:ext cx="1984477" cy="137363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3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720000" y="2189575"/>
            <a:ext cx="23055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2" type="subTitle"/>
          </p:nvPr>
        </p:nvSpPr>
        <p:spPr>
          <a:xfrm>
            <a:off x="3419271" y="2189575"/>
            <a:ext cx="23055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3" type="subTitle"/>
          </p:nvPr>
        </p:nvSpPr>
        <p:spPr>
          <a:xfrm>
            <a:off x="720000" y="3850400"/>
            <a:ext cx="23055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4" type="subTitle"/>
          </p:nvPr>
        </p:nvSpPr>
        <p:spPr>
          <a:xfrm>
            <a:off x="3419271" y="3850400"/>
            <a:ext cx="23055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5" type="subTitle"/>
          </p:nvPr>
        </p:nvSpPr>
        <p:spPr>
          <a:xfrm>
            <a:off x="6118549" y="2189575"/>
            <a:ext cx="23055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6" type="subTitle"/>
          </p:nvPr>
        </p:nvSpPr>
        <p:spPr>
          <a:xfrm>
            <a:off x="6118549" y="3850400"/>
            <a:ext cx="23055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7" type="title"/>
          </p:nvPr>
        </p:nvSpPr>
        <p:spPr>
          <a:xfrm>
            <a:off x="720000" y="1322597"/>
            <a:ext cx="734700" cy="625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8" type="title"/>
          </p:nvPr>
        </p:nvSpPr>
        <p:spPr>
          <a:xfrm>
            <a:off x="720000" y="2983454"/>
            <a:ext cx="734700" cy="625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9" type="title"/>
          </p:nvPr>
        </p:nvSpPr>
        <p:spPr>
          <a:xfrm>
            <a:off x="3419271" y="1322597"/>
            <a:ext cx="734700" cy="625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3" type="title"/>
          </p:nvPr>
        </p:nvSpPr>
        <p:spPr>
          <a:xfrm>
            <a:off x="3419271" y="2983454"/>
            <a:ext cx="734700" cy="625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14" type="title"/>
          </p:nvPr>
        </p:nvSpPr>
        <p:spPr>
          <a:xfrm>
            <a:off x="6118549" y="1322597"/>
            <a:ext cx="734700" cy="625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15" type="title"/>
          </p:nvPr>
        </p:nvSpPr>
        <p:spPr>
          <a:xfrm>
            <a:off x="6118549" y="2983454"/>
            <a:ext cx="734700" cy="625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6" type="subTitle"/>
          </p:nvPr>
        </p:nvSpPr>
        <p:spPr>
          <a:xfrm>
            <a:off x="720000" y="1843850"/>
            <a:ext cx="23055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7" type="subTitle"/>
          </p:nvPr>
        </p:nvSpPr>
        <p:spPr>
          <a:xfrm>
            <a:off x="3419271" y="1843850"/>
            <a:ext cx="23055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8" type="subTitle"/>
          </p:nvPr>
        </p:nvSpPr>
        <p:spPr>
          <a:xfrm>
            <a:off x="6118549" y="1843850"/>
            <a:ext cx="23055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9" type="subTitle"/>
          </p:nvPr>
        </p:nvSpPr>
        <p:spPr>
          <a:xfrm>
            <a:off x="720000" y="3504725"/>
            <a:ext cx="23055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20" type="subTitle"/>
          </p:nvPr>
        </p:nvSpPr>
        <p:spPr>
          <a:xfrm>
            <a:off x="3419271" y="3504725"/>
            <a:ext cx="23055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1" type="subTitle"/>
          </p:nvPr>
        </p:nvSpPr>
        <p:spPr>
          <a:xfrm>
            <a:off x="6118549" y="3504725"/>
            <a:ext cx="23055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15" name="Google Shape;115;p13"/>
          <p:cNvGrpSpPr/>
          <p:nvPr/>
        </p:nvGrpSpPr>
        <p:grpSpPr>
          <a:xfrm>
            <a:off x="-820575" y="225927"/>
            <a:ext cx="11131253" cy="4859898"/>
            <a:chOff x="-820575" y="225927"/>
            <a:chExt cx="11131253" cy="4859898"/>
          </a:xfrm>
        </p:grpSpPr>
        <p:pic>
          <p:nvPicPr>
            <p:cNvPr id="116" name="Google Shape;11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  <p:pic>
          <p:nvPicPr>
            <p:cNvPr id="117" name="Google Shape;11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8253382" y="4611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118" name="Google Shape;11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978976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4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>
            <p:ph type="title"/>
          </p:nvPr>
        </p:nvSpPr>
        <p:spPr>
          <a:xfrm>
            <a:off x="1432500" y="3197700"/>
            <a:ext cx="6279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4"/>
          <p:cNvSpPr txBox="1"/>
          <p:nvPr>
            <p:ph idx="1" type="subTitle"/>
          </p:nvPr>
        </p:nvSpPr>
        <p:spPr>
          <a:xfrm>
            <a:off x="1432500" y="1608725"/>
            <a:ext cx="62790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3" name="Google Shape;123;p14"/>
          <p:cNvGrpSpPr/>
          <p:nvPr/>
        </p:nvGrpSpPr>
        <p:grpSpPr>
          <a:xfrm>
            <a:off x="-1114796" y="-577272"/>
            <a:ext cx="11464405" cy="6718569"/>
            <a:chOff x="-1114796" y="-577272"/>
            <a:chExt cx="11464405" cy="6718569"/>
          </a:xfrm>
        </p:grpSpPr>
        <p:pic>
          <p:nvPicPr>
            <p:cNvPr id="124" name="Google Shape;12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82">
              <a:off x="-898550" y="-200600"/>
              <a:ext cx="2309200" cy="1598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125" name="Google Shape;12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1330482">
              <a:off x="7824163" y="4166225"/>
              <a:ext cx="2309200" cy="1598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  <p:grpSp>
        <p:nvGrpSpPr>
          <p:cNvPr id="126" name="Google Shape;126;p14"/>
          <p:cNvGrpSpPr/>
          <p:nvPr/>
        </p:nvGrpSpPr>
        <p:grpSpPr>
          <a:xfrm>
            <a:off x="-942557" y="-577275"/>
            <a:ext cx="10955982" cy="6469966"/>
            <a:chOff x="-942557" y="-577275"/>
            <a:chExt cx="10955982" cy="6469966"/>
          </a:xfrm>
        </p:grpSpPr>
        <p:pic>
          <p:nvPicPr>
            <p:cNvPr id="127" name="Google Shape;12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944099" y="-577275"/>
              <a:ext cx="2069325" cy="188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180651">
              <a:off x="-704350" y="3872373"/>
              <a:ext cx="1920798" cy="174796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6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5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>
            <p:ph type="title"/>
          </p:nvPr>
        </p:nvSpPr>
        <p:spPr>
          <a:xfrm>
            <a:off x="720000" y="1285450"/>
            <a:ext cx="3852000" cy="16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" type="subTitle"/>
          </p:nvPr>
        </p:nvSpPr>
        <p:spPr>
          <a:xfrm>
            <a:off x="720000" y="2918725"/>
            <a:ext cx="38520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>
            <p:ph idx="2" type="pic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rotWithShape="0" algn="bl" dir="660000" dist="57150">
              <a:srgbClr val="000000">
                <a:alpha val="30000"/>
              </a:srgbClr>
            </a:outerShdw>
          </a:effectLst>
        </p:spPr>
      </p:sp>
      <p:grpSp>
        <p:nvGrpSpPr>
          <p:cNvPr id="134" name="Google Shape;134;p15"/>
          <p:cNvGrpSpPr/>
          <p:nvPr/>
        </p:nvGrpSpPr>
        <p:grpSpPr>
          <a:xfrm>
            <a:off x="-532746" y="82415"/>
            <a:ext cx="10287547" cy="5965782"/>
            <a:chOff x="-532746" y="82415"/>
            <a:chExt cx="10287547" cy="5965782"/>
          </a:xfrm>
        </p:grpSpPr>
        <p:pic>
          <p:nvPicPr>
            <p:cNvPr id="135" name="Google Shape;13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82">
              <a:off x="-316500" y="4073125"/>
              <a:ext cx="2309200" cy="1598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136" name="Google Shape;13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03875" y="82415"/>
              <a:ext cx="1950926" cy="12739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137" name="Google Shape;13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580651">
            <a:off x="-614400" y="-787127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6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>
            <p:ph type="title"/>
          </p:nvPr>
        </p:nvSpPr>
        <p:spPr>
          <a:xfrm>
            <a:off x="713225" y="1640375"/>
            <a:ext cx="3510900" cy="11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" type="subTitle"/>
          </p:nvPr>
        </p:nvSpPr>
        <p:spPr>
          <a:xfrm>
            <a:off x="713225" y="2697900"/>
            <a:ext cx="3510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2" name="Google Shape;142;p16"/>
          <p:cNvGrpSpPr/>
          <p:nvPr/>
        </p:nvGrpSpPr>
        <p:grpSpPr>
          <a:xfrm>
            <a:off x="-532746" y="103215"/>
            <a:ext cx="10592647" cy="5944982"/>
            <a:chOff x="-532746" y="103215"/>
            <a:chExt cx="10592647" cy="5944982"/>
          </a:xfrm>
        </p:grpSpPr>
        <p:pic>
          <p:nvPicPr>
            <p:cNvPr id="143" name="Google Shape;14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82">
              <a:off x="-316500" y="4073125"/>
              <a:ext cx="2309200" cy="1598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144" name="Google Shape;14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08975" y="103215"/>
              <a:ext cx="1950926" cy="12739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145" name="Google Shape;14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580651">
            <a:off x="-614400" y="-787127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7"/>
          <p:cNvGrpSpPr/>
          <p:nvPr/>
        </p:nvGrpSpPr>
        <p:grpSpPr>
          <a:xfrm>
            <a:off x="-820575" y="-175823"/>
            <a:ext cx="10655303" cy="5261648"/>
            <a:chOff x="-820575" y="-175823"/>
            <a:chExt cx="10655303" cy="5261648"/>
          </a:xfrm>
        </p:grpSpPr>
        <p:pic>
          <p:nvPicPr>
            <p:cNvPr id="149" name="Google Shape;14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  <p:pic>
          <p:nvPicPr>
            <p:cNvPr id="150" name="Google Shape;15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777432" y="5938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</p:pic>
      </p:grpSp>
      <p:sp>
        <p:nvSpPr>
          <p:cNvPr id="151" name="Google Shape;151;p17"/>
          <p:cNvSpPr txBox="1"/>
          <p:nvPr>
            <p:ph type="title"/>
          </p:nvPr>
        </p:nvSpPr>
        <p:spPr>
          <a:xfrm>
            <a:off x="4994675" y="1973850"/>
            <a:ext cx="341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1" type="subTitle"/>
          </p:nvPr>
        </p:nvSpPr>
        <p:spPr>
          <a:xfrm>
            <a:off x="4994825" y="2470350"/>
            <a:ext cx="3418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>
            <p:ph type="title"/>
          </p:nvPr>
        </p:nvSpPr>
        <p:spPr>
          <a:xfrm>
            <a:off x="720000" y="1933319"/>
            <a:ext cx="339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720000" y="2429819"/>
            <a:ext cx="3396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7" name="Google Shape;157;p18"/>
          <p:cNvGrpSpPr/>
          <p:nvPr/>
        </p:nvGrpSpPr>
        <p:grpSpPr>
          <a:xfrm>
            <a:off x="-360399" y="181548"/>
            <a:ext cx="10148974" cy="1983652"/>
            <a:chOff x="-360399" y="181548"/>
            <a:chExt cx="10148974" cy="1983652"/>
          </a:xfrm>
        </p:grpSpPr>
        <p:pic>
          <p:nvPicPr>
            <p:cNvPr id="158" name="Google Shape;15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75">
              <a:off x="7920394" y="704163"/>
              <a:ext cx="1708214" cy="118239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159" name="Google Shape;15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360399" y="181548"/>
              <a:ext cx="1570974" cy="102584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160" name="Google Shape;16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0651">
            <a:off x="-704350" y="3872373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720000" y="1215750"/>
            <a:ext cx="77040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65" name="Google Shape;165;p19"/>
          <p:cNvGrpSpPr/>
          <p:nvPr/>
        </p:nvGrpSpPr>
        <p:grpSpPr>
          <a:xfrm>
            <a:off x="-895525" y="-777023"/>
            <a:ext cx="10927453" cy="6026523"/>
            <a:chOff x="-895525" y="-777023"/>
            <a:chExt cx="10927453" cy="6026523"/>
          </a:xfrm>
        </p:grpSpPr>
        <p:pic>
          <p:nvPicPr>
            <p:cNvPr id="166" name="Google Shape;16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95525" y="4068850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  <p:pic>
          <p:nvPicPr>
            <p:cNvPr id="167" name="Google Shape;16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974632" y="-541814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978976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1" type="subTitle"/>
          </p:nvPr>
        </p:nvSpPr>
        <p:spPr>
          <a:xfrm>
            <a:off x="4994675" y="2929598"/>
            <a:ext cx="26475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2" type="subTitle"/>
          </p:nvPr>
        </p:nvSpPr>
        <p:spPr>
          <a:xfrm>
            <a:off x="1482000" y="2929598"/>
            <a:ext cx="26475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3" type="subTitle"/>
          </p:nvPr>
        </p:nvSpPr>
        <p:spPr>
          <a:xfrm>
            <a:off x="1482000" y="2441975"/>
            <a:ext cx="26475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4" type="subTitle"/>
          </p:nvPr>
        </p:nvSpPr>
        <p:spPr>
          <a:xfrm>
            <a:off x="4994678" y="2441975"/>
            <a:ext cx="26475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76" name="Google Shape;176;p20"/>
          <p:cNvGrpSpPr/>
          <p:nvPr/>
        </p:nvGrpSpPr>
        <p:grpSpPr>
          <a:xfrm>
            <a:off x="-1133663" y="-144050"/>
            <a:ext cx="10408589" cy="5742026"/>
            <a:chOff x="-1133663" y="-144050"/>
            <a:chExt cx="10408589" cy="5742026"/>
          </a:xfrm>
        </p:grpSpPr>
        <p:pic>
          <p:nvPicPr>
            <p:cNvPr id="177" name="Google Shape;17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7710975" y="-144050"/>
              <a:ext cx="1563951" cy="131472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</p:pic>
        <p:pic>
          <p:nvPicPr>
            <p:cNvPr id="178" name="Google Shape;17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946869">
              <a:off x="-989633" y="40384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91238">
            <a:off x="8319067" y="4046242"/>
            <a:ext cx="1591475" cy="144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80651">
            <a:off x="-704350" y="3872373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720000" y="1982625"/>
            <a:ext cx="3702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1013275"/>
            <a:ext cx="1109400" cy="10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720000" y="2735350"/>
            <a:ext cx="24363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/>
          <p:nvPr>
            <p:ph idx="3" type="pic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rotWithShape="0" algn="bl" dir="660000" dist="57150">
              <a:srgbClr val="000000">
                <a:alpha val="30000"/>
              </a:srgbClr>
            </a:outerShdw>
          </a:effectLst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" type="subTitle"/>
          </p:nvPr>
        </p:nvSpPr>
        <p:spPr>
          <a:xfrm>
            <a:off x="4494100" y="1787325"/>
            <a:ext cx="35712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2" type="subTitle"/>
          </p:nvPr>
        </p:nvSpPr>
        <p:spPr>
          <a:xfrm>
            <a:off x="720000" y="1787325"/>
            <a:ext cx="35712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5" name="Google Shape;185;p21"/>
          <p:cNvGrpSpPr/>
          <p:nvPr/>
        </p:nvGrpSpPr>
        <p:grpSpPr>
          <a:xfrm>
            <a:off x="-820575" y="-777023"/>
            <a:ext cx="10852503" cy="5862848"/>
            <a:chOff x="-820575" y="-777023"/>
            <a:chExt cx="10852503" cy="5862848"/>
          </a:xfrm>
        </p:grpSpPr>
        <p:pic>
          <p:nvPicPr>
            <p:cNvPr id="186" name="Google Shape;18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  <p:pic>
          <p:nvPicPr>
            <p:cNvPr id="187" name="Google Shape;18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974632" y="-541814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978976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720000" y="1215750"/>
            <a:ext cx="3852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80651">
            <a:off x="-1063950" y="4131473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  <p:grpSp>
        <p:nvGrpSpPr>
          <p:cNvPr id="194" name="Google Shape;194;p22"/>
          <p:cNvGrpSpPr/>
          <p:nvPr/>
        </p:nvGrpSpPr>
        <p:grpSpPr>
          <a:xfrm>
            <a:off x="-760324" y="-347702"/>
            <a:ext cx="10668524" cy="1757040"/>
            <a:chOff x="-760324" y="-347702"/>
            <a:chExt cx="10668524" cy="1757040"/>
          </a:xfrm>
        </p:grpSpPr>
        <p:pic>
          <p:nvPicPr>
            <p:cNvPr id="195" name="Google Shape;19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330475">
              <a:off x="8040019" y="-51700"/>
              <a:ext cx="1708214" cy="118239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196" name="Google Shape;196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-760324" y="-347702"/>
              <a:ext cx="1570974" cy="102584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197" name="Google Shape;197;p22"/>
          <p:cNvSpPr txBox="1"/>
          <p:nvPr>
            <p:ph idx="2" type="body"/>
          </p:nvPr>
        </p:nvSpPr>
        <p:spPr>
          <a:xfrm>
            <a:off x="4578775" y="1552900"/>
            <a:ext cx="38520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1" type="subTitle"/>
          </p:nvPr>
        </p:nvSpPr>
        <p:spPr>
          <a:xfrm>
            <a:off x="709026" y="31331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2" type="subTitle"/>
          </p:nvPr>
        </p:nvSpPr>
        <p:spPr>
          <a:xfrm>
            <a:off x="3255747" y="31331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idx="3" type="subTitle"/>
          </p:nvPr>
        </p:nvSpPr>
        <p:spPr>
          <a:xfrm>
            <a:off x="5802474" y="31331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3"/>
          <p:cNvSpPr txBox="1"/>
          <p:nvPr>
            <p:ph idx="4" type="subTitle"/>
          </p:nvPr>
        </p:nvSpPr>
        <p:spPr>
          <a:xfrm>
            <a:off x="709025" y="2739125"/>
            <a:ext cx="21753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3"/>
          <p:cNvSpPr txBox="1"/>
          <p:nvPr>
            <p:ph idx="5" type="subTitle"/>
          </p:nvPr>
        </p:nvSpPr>
        <p:spPr>
          <a:xfrm>
            <a:off x="3255750" y="2739125"/>
            <a:ext cx="21753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" name="Google Shape;206;p23"/>
          <p:cNvSpPr txBox="1"/>
          <p:nvPr>
            <p:ph idx="6" type="subTitle"/>
          </p:nvPr>
        </p:nvSpPr>
        <p:spPr>
          <a:xfrm>
            <a:off x="5802475" y="2739125"/>
            <a:ext cx="21753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7" name="Google Shape;207;p23"/>
          <p:cNvGrpSpPr/>
          <p:nvPr/>
        </p:nvGrpSpPr>
        <p:grpSpPr>
          <a:xfrm>
            <a:off x="-820575" y="225927"/>
            <a:ext cx="10846828" cy="4859898"/>
            <a:chOff x="-820575" y="225927"/>
            <a:chExt cx="10846828" cy="4859898"/>
          </a:xfrm>
        </p:grpSpPr>
        <p:pic>
          <p:nvPicPr>
            <p:cNvPr id="208" name="Google Shape;20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  <p:pic>
          <p:nvPicPr>
            <p:cNvPr id="209" name="Google Shape;20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968957" y="4611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978976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1" type="subTitle"/>
          </p:nvPr>
        </p:nvSpPr>
        <p:spPr>
          <a:xfrm>
            <a:off x="1996487" y="2093500"/>
            <a:ext cx="19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4"/>
          <p:cNvSpPr txBox="1"/>
          <p:nvPr>
            <p:ph idx="2" type="subTitle"/>
          </p:nvPr>
        </p:nvSpPr>
        <p:spPr>
          <a:xfrm>
            <a:off x="5183579" y="2093500"/>
            <a:ext cx="19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3" type="subTitle"/>
          </p:nvPr>
        </p:nvSpPr>
        <p:spPr>
          <a:xfrm>
            <a:off x="1996487" y="3526900"/>
            <a:ext cx="19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4" type="subTitle"/>
          </p:nvPr>
        </p:nvSpPr>
        <p:spPr>
          <a:xfrm>
            <a:off x="5183579" y="3526900"/>
            <a:ext cx="19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4"/>
          <p:cNvSpPr txBox="1"/>
          <p:nvPr>
            <p:ph idx="5" type="subTitle"/>
          </p:nvPr>
        </p:nvSpPr>
        <p:spPr>
          <a:xfrm>
            <a:off x="1996509" y="16986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9" name="Google Shape;219;p24"/>
          <p:cNvSpPr txBox="1"/>
          <p:nvPr>
            <p:ph idx="6" type="subTitle"/>
          </p:nvPr>
        </p:nvSpPr>
        <p:spPr>
          <a:xfrm>
            <a:off x="1996509" y="31320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0" name="Google Shape;220;p24"/>
          <p:cNvSpPr txBox="1"/>
          <p:nvPr>
            <p:ph idx="7" type="subTitle"/>
          </p:nvPr>
        </p:nvSpPr>
        <p:spPr>
          <a:xfrm>
            <a:off x="5183584" y="16986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24"/>
          <p:cNvSpPr txBox="1"/>
          <p:nvPr>
            <p:ph idx="8" type="subTitle"/>
          </p:nvPr>
        </p:nvSpPr>
        <p:spPr>
          <a:xfrm>
            <a:off x="5183584" y="31320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22" name="Google Shape;222;p24"/>
          <p:cNvGrpSpPr/>
          <p:nvPr/>
        </p:nvGrpSpPr>
        <p:grpSpPr>
          <a:xfrm>
            <a:off x="-1215588" y="-144050"/>
            <a:ext cx="10490514" cy="5152126"/>
            <a:chOff x="-1215588" y="-144050"/>
            <a:chExt cx="10490514" cy="5152126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7710975" y="-144050"/>
              <a:ext cx="1563951" cy="131472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946869">
              <a:off x="-1071558" y="34485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225" name="Google Shape;2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91238">
            <a:off x="8038817" y="4135292"/>
            <a:ext cx="1591475" cy="144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1" type="subTitle"/>
          </p:nvPr>
        </p:nvSpPr>
        <p:spPr>
          <a:xfrm>
            <a:off x="1112600" y="2054348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2" type="subTitle"/>
          </p:nvPr>
        </p:nvSpPr>
        <p:spPr>
          <a:xfrm>
            <a:off x="3582448" y="2054348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3" type="subTitle"/>
          </p:nvPr>
        </p:nvSpPr>
        <p:spPr>
          <a:xfrm>
            <a:off x="1112600" y="348452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4" type="subTitle"/>
          </p:nvPr>
        </p:nvSpPr>
        <p:spPr>
          <a:xfrm>
            <a:off x="3582448" y="348452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5"/>
          <p:cNvSpPr txBox="1"/>
          <p:nvPr>
            <p:ph idx="5" type="subTitle"/>
          </p:nvPr>
        </p:nvSpPr>
        <p:spPr>
          <a:xfrm>
            <a:off x="6052297" y="2054348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5"/>
          <p:cNvSpPr txBox="1"/>
          <p:nvPr>
            <p:ph idx="6" type="subTitle"/>
          </p:nvPr>
        </p:nvSpPr>
        <p:spPr>
          <a:xfrm>
            <a:off x="6052297" y="348452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7" type="subTitle"/>
          </p:nvPr>
        </p:nvSpPr>
        <p:spPr>
          <a:xfrm>
            <a:off x="1111100" y="1724777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25"/>
          <p:cNvSpPr txBox="1"/>
          <p:nvPr>
            <p:ph idx="8" type="subTitle"/>
          </p:nvPr>
        </p:nvSpPr>
        <p:spPr>
          <a:xfrm>
            <a:off x="3580948" y="1724777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" name="Google Shape;237;p25"/>
          <p:cNvSpPr txBox="1"/>
          <p:nvPr>
            <p:ph idx="9" type="subTitle"/>
          </p:nvPr>
        </p:nvSpPr>
        <p:spPr>
          <a:xfrm>
            <a:off x="6050797" y="1724777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8" name="Google Shape;238;p25"/>
          <p:cNvSpPr txBox="1"/>
          <p:nvPr>
            <p:ph idx="13" type="subTitle"/>
          </p:nvPr>
        </p:nvSpPr>
        <p:spPr>
          <a:xfrm>
            <a:off x="1111100" y="315372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" name="Google Shape;239;p25"/>
          <p:cNvSpPr txBox="1"/>
          <p:nvPr>
            <p:ph idx="14" type="subTitle"/>
          </p:nvPr>
        </p:nvSpPr>
        <p:spPr>
          <a:xfrm>
            <a:off x="3580948" y="315372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15" type="subTitle"/>
          </p:nvPr>
        </p:nvSpPr>
        <p:spPr>
          <a:xfrm>
            <a:off x="6050797" y="315372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41" name="Google Shape;241;p25"/>
          <p:cNvGrpSpPr/>
          <p:nvPr/>
        </p:nvGrpSpPr>
        <p:grpSpPr>
          <a:xfrm>
            <a:off x="-857749" y="1145223"/>
            <a:ext cx="10420051" cy="3990752"/>
            <a:chOff x="-857749" y="1145223"/>
            <a:chExt cx="10420051" cy="3990752"/>
          </a:xfrm>
        </p:grpSpPr>
        <p:pic>
          <p:nvPicPr>
            <p:cNvPr id="242" name="Google Shape;24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6627" y="395532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  <p:pic>
          <p:nvPicPr>
            <p:cNvPr id="243" name="Google Shape;24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857749" y="1145223"/>
              <a:ext cx="1570974" cy="102584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  <p:grpSp>
        <p:nvGrpSpPr>
          <p:cNvPr id="244" name="Google Shape;244;p25"/>
          <p:cNvGrpSpPr/>
          <p:nvPr/>
        </p:nvGrpSpPr>
        <p:grpSpPr>
          <a:xfrm>
            <a:off x="-723744" y="3996083"/>
            <a:ext cx="2160830" cy="1970591"/>
            <a:chOff x="-723744" y="3996083"/>
            <a:chExt cx="2160830" cy="1970591"/>
          </a:xfrm>
        </p:grpSpPr>
        <p:pic>
          <p:nvPicPr>
            <p:cNvPr id="245" name="Google Shape;245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936888">
              <a:off x="-373373" y="4747635"/>
              <a:ext cx="1706285" cy="10080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6000"/>
                </a:srgbClr>
              </a:outerShdw>
            </a:effectLst>
          </p:spPr>
        </p:pic>
        <p:pic>
          <p:nvPicPr>
            <p:cNvPr id="246" name="Google Shape;246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538388">
              <a:off x="-606700" y="4439065"/>
              <a:ext cx="1706284" cy="10080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6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6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 txBox="1"/>
          <p:nvPr>
            <p:ph hasCustomPrompt="1" type="title"/>
          </p:nvPr>
        </p:nvSpPr>
        <p:spPr>
          <a:xfrm>
            <a:off x="713225" y="706175"/>
            <a:ext cx="3910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6"/>
          <p:cNvSpPr txBox="1"/>
          <p:nvPr>
            <p:ph idx="1" type="subTitle"/>
          </p:nvPr>
        </p:nvSpPr>
        <p:spPr>
          <a:xfrm>
            <a:off x="713225" y="1464175"/>
            <a:ext cx="39102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hasCustomPrompt="1" idx="2" type="title"/>
          </p:nvPr>
        </p:nvSpPr>
        <p:spPr>
          <a:xfrm>
            <a:off x="713225" y="2003879"/>
            <a:ext cx="3910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26"/>
          <p:cNvSpPr txBox="1"/>
          <p:nvPr>
            <p:ph idx="3" type="subTitle"/>
          </p:nvPr>
        </p:nvSpPr>
        <p:spPr>
          <a:xfrm>
            <a:off x="713225" y="2764450"/>
            <a:ext cx="39102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26"/>
          <p:cNvSpPr txBox="1"/>
          <p:nvPr>
            <p:ph hasCustomPrompt="1" idx="4" type="title"/>
          </p:nvPr>
        </p:nvSpPr>
        <p:spPr>
          <a:xfrm>
            <a:off x="713225" y="3301584"/>
            <a:ext cx="3910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26"/>
          <p:cNvSpPr txBox="1"/>
          <p:nvPr>
            <p:ph idx="5" type="subTitle"/>
          </p:nvPr>
        </p:nvSpPr>
        <p:spPr>
          <a:xfrm>
            <a:off x="713225" y="4064726"/>
            <a:ext cx="39102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26"/>
          <p:cNvSpPr/>
          <p:nvPr>
            <p:ph idx="6" type="pic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rotWithShape="0" algn="bl" dir="660000" dist="57150">
              <a:srgbClr val="000000">
                <a:alpha val="30000"/>
              </a:srgbClr>
            </a:outerShdw>
          </a:effectLst>
        </p:spPr>
      </p:sp>
      <p:pic>
        <p:nvPicPr>
          <p:cNvPr id="256" name="Google Shape;2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330482">
            <a:off x="-703696" y="4284600"/>
            <a:ext cx="2309200" cy="159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</p:pic>
      <p:grpSp>
        <p:nvGrpSpPr>
          <p:cNvPr id="257" name="Google Shape;257;p26"/>
          <p:cNvGrpSpPr/>
          <p:nvPr/>
        </p:nvGrpSpPr>
        <p:grpSpPr>
          <a:xfrm>
            <a:off x="7477253" y="3788760"/>
            <a:ext cx="2176235" cy="2104663"/>
            <a:chOff x="7477253" y="3788760"/>
            <a:chExt cx="2176235" cy="2104663"/>
          </a:xfrm>
        </p:grpSpPr>
        <p:pic>
          <p:nvPicPr>
            <p:cNvPr id="258" name="Google Shape;25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8100002">
              <a:off x="7583755" y="4429779"/>
              <a:ext cx="1706285" cy="1008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259" name="Google Shape;25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448946">
              <a:off x="8063330" y="4249903"/>
              <a:ext cx="1706285" cy="1008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7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63" name="Google Shape;2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978976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  <p:pic>
        <p:nvPicPr>
          <p:cNvPr id="264" name="Google Shape;2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46869">
            <a:off x="-954718" y="4334961"/>
            <a:ext cx="1913265" cy="13243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8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978976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  <p:grpSp>
        <p:nvGrpSpPr>
          <p:cNvPr id="269" name="Google Shape;269;p28"/>
          <p:cNvGrpSpPr/>
          <p:nvPr/>
        </p:nvGrpSpPr>
        <p:grpSpPr>
          <a:xfrm>
            <a:off x="-820575" y="-709573"/>
            <a:ext cx="10936778" cy="5795398"/>
            <a:chOff x="-820575" y="-709573"/>
            <a:chExt cx="10936778" cy="5795398"/>
          </a:xfrm>
        </p:grpSpPr>
        <p:pic>
          <p:nvPicPr>
            <p:cNvPr id="270" name="Google Shape;27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  <p:pic>
          <p:nvPicPr>
            <p:cNvPr id="271" name="Google Shape;27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946869">
              <a:off x="8058907" y="-474364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9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5" name="Google Shape;275;p29"/>
          <p:cNvGrpSpPr/>
          <p:nvPr/>
        </p:nvGrpSpPr>
        <p:grpSpPr>
          <a:xfrm>
            <a:off x="-1133663" y="-144050"/>
            <a:ext cx="10408589" cy="5742026"/>
            <a:chOff x="-1133663" y="-144050"/>
            <a:chExt cx="10408589" cy="5742026"/>
          </a:xfrm>
        </p:grpSpPr>
        <p:pic>
          <p:nvPicPr>
            <p:cNvPr id="276" name="Google Shape;276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7710975" y="-144050"/>
              <a:ext cx="1563951" cy="131472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</p:pic>
        <p:pic>
          <p:nvPicPr>
            <p:cNvPr id="277" name="Google Shape;277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946869">
              <a:off x="-989633" y="40384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278" name="Google Shape;2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91238">
            <a:off x="8319067" y="4046242"/>
            <a:ext cx="1591475" cy="144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0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30"/>
          <p:cNvGrpSpPr/>
          <p:nvPr/>
        </p:nvGrpSpPr>
        <p:grpSpPr>
          <a:xfrm>
            <a:off x="-794651" y="-1027845"/>
            <a:ext cx="1990421" cy="2420594"/>
            <a:chOff x="-794651" y="-1027845"/>
            <a:chExt cx="1990421" cy="2420594"/>
          </a:xfrm>
        </p:grpSpPr>
        <p:pic>
          <p:nvPicPr>
            <p:cNvPr id="282" name="Google Shape;28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3837203">
              <a:off x="-537521" y="-336358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283" name="Google Shape;283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4969662">
              <a:off x="-445310" y="-948760"/>
              <a:ext cx="1538632" cy="156366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284" name="Google Shape;284;p30"/>
          <p:cNvSpPr txBox="1"/>
          <p:nvPr>
            <p:ph type="title"/>
          </p:nvPr>
        </p:nvSpPr>
        <p:spPr>
          <a:xfrm>
            <a:off x="725224" y="555375"/>
            <a:ext cx="38469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5" name="Google Shape;285;p30"/>
          <p:cNvSpPr txBox="1"/>
          <p:nvPr>
            <p:ph idx="1" type="subTitle"/>
          </p:nvPr>
        </p:nvSpPr>
        <p:spPr>
          <a:xfrm>
            <a:off x="725224" y="1689049"/>
            <a:ext cx="3846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0"/>
          <p:cNvSpPr txBox="1"/>
          <p:nvPr/>
        </p:nvSpPr>
        <p:spPr>
          <a:xfrm>
            <a:off x="713225" y="3460450"/>
            <a:ext cx="38469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endParaRPr b="1" sz="1200" u="sng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287" name="Google Shape;287;p30"/>
          <p:cNvSpPr/>
          <p:nvPr>
            <p:ph idx="2" type="pic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rotWithShape="0" algn="bl" dir="660000" dist="57150">
              <a:srgbClr val="000000">
                <a:alpha val="30000"/>
              </a:srgbClr>
            </a:outerShdw>
          </a:effectLst>
        </p:spPr>
      </p:sp>
      <p:grpSp>
        <p:nvGrpSpPr>
          <p:cNvPr id="288" name="Google Shape;288;p30"/>
          <p:cNvGrpSpPr/>
          <p:nvPr/>
        </p:nvGrpSpPr>
        <p:grpSpPr>
          <a:xfrm>
            <a:off x="-1279463" y="-144050"/>
            <a:ext cx="10554389" cy="5557414"/>
            <a:chOff x="-1279463" y="-144050"/>
            <a:chExt cx="10554389" cy="5557414"/>
          </a:xfrm>
        </p:grpSpPr>
        <p:pic>
          <p:nvPicPr>
            <p:cNvPr id="289" name="Google Shape;289;p3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flipH="1">
              <a:off x="-1279463" y="4172614"/>
              <a:ext cx="1900050" cy="12407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290" name="Google Shape;290;p3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 rot="10800000">
              <a:off x="7710975" y="-144050"/>
              <a:ext cx="1563951" cy="131472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4"/>
          <p:cNvGrpSpPr/>
          <p:nvPr/>
        </p:nvGrpSpPr>
        <p:grpSpPr>
          <a:xfrm>
            <a:off x="-1215588" y="-144050"/>
            <a:ext cx="10490514" cy="5152126"/>
            <a:chOff x="-1215588" y="-144050"/>
            <a:chExt cx="10490514" cy="5152126"/>
          </a:xfrm>
        </p:grpSpPr>
        <p:pic>
          <p:nvPicPr>
            <p:cNvPr id="29" name="Google Shape;29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7710975" y="-144050"/>
              <a:ext cx="1563951" cy="131472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</p:pic>
        <p:pic>
          <p:nvPicPr>
            <p:cNvPr id="30" name="Google Shape;30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946869">
              <a:off x="-1071558" y="34485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31" name="Google Shape;3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91238">
            <a:off x="8326167" y="4143492"/>
            <a:ext cx="1591475" cy="144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7000"/>
              </a:srgbClr>
            </a:outerShdw>
          </a:effectLst>
        </p:spPr>
      </p:pic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1"/>
            <a:ext cx="7704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1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1"/>
          <p:cNvGrpSpPr/>
          <p:nvPr/>
        </p:nvGrpSpPr>
        <p:grpSpPr>
          <a:xfrm>
            <a:off x="-820575" y="-777023"/>
            <a:ext cx="10852503" cy="5862848"/>
            <a:chOff x="-820575" y="-777023"/>
            <a:chExt cx="10852503" cy="5862848"/>
          </a:xfrm>
        </p:grpSpPr>
        <p:pic>
          <p:nvPicPr>
            <p:cNvPr id="294" name="Google Shape;29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  <p:pic>
          <p:nvPicPr>
            <p:cNvPr id="295" name="Google Shape;29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974632" y="-541814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296" name="Google Shape;2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978976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2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32"/>
          <p:cNvGrpSpPr/>
          <p:nvPr/>
        </p:nvGrpSpPr>
        <p:grpSpPr>
          <a:xfrm>
            <a:off x="-360399" y="181548"/>
            <a:ext cx="10148974" cy="1983652"/>
            <a:chOff x="-360399" y="181548"/>
            <a:chExt cx="10148974" cy="1983652"/>
          </a:xfrm>
        </p:grpSpPr>
        <p:pic>
          <p:nvPicPr>
            <p:cNvPr id="300" name="Google Shape;300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75">
              <a:off x="7920394" y="704163"/>
              <a:ext cx="1708214" cy="118239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301" name="Google Shape;301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360399" y="181548"/>
              <a:ext cx="1570974" cy="102584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302" name="Google Shape;3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0651">
            <a:off x="-704350" y="3872373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395128" y="3608749"/>
            <a:ext cx="23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715005" y="3608749"/>
            <a:ext cx="23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3395120" y="3194325"/>
            <a:ext cx="23436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715005" y="3194325"/>
            <a:ext cx="23436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5" type="subTitle"/>
          </p:nvPr>
        </p:nvSpPr>
        <p:spPr>
          <a:xfrm>
            <a:off x="6075249" y="3608749"/>
            <a:ext cx="23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6" type="subTitle"/>
          </p:nvPr>
        </p:nvSpPr>
        <p:spPr>
          <a:xfrm>
            <a:off x="6075249" y="3194325"/>
            <a:ext cx="23436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3" name="Google Shape;43;p5"/>
          <p:cNvGrpSpPr/>
          <p:nvPr/>
        </p:nvGrpSpPr>
        <p:grpSpPr>
          <a:xfrm>
            <a:off x="-925924" y="-81627"/>
            <a:ext cx="10370774" cy="5799502"/>
            <a:chOff x="-925924" y="-81627"/>
            <a:chExt cx="10370774" cy="5799502"/>
          </a:xfrm>
        </p:grpSpPr>
        <p:pic>
          <p:nvPicPr>
            <p:cNvPr id="44" name="Google Shape;4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75">
              <a:off x="7576669" y="4256838"/>
              <a:ext cx="1708214" cy="118239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45" name="Google Shape;45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925924" y="-81627"/>
              <a:ext cx="1570974" cy="102584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-1357988" y="-144050"/>
            <a:ext cx="10632914" cy="5287551"/>
            <a:chOff x="-1357988" y="-144050"/>
            <a:chExt cx="10632914" cy="5287551"/>
          </a:xfrm>
        </p:grpSpPr>
        <p:pic>
          <p:nvPicPr>
            <p:cNvPr id="50" name="Google Shape;5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7710975" y="-144050"/>
              <a:ext cx="1563951" cy="131472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4000"/>
                </a:srgbClr>
              </a:outerShdw>
            </a:effectLst>
          </p:spPr>
        </p:pic>
        <p:pic>
          <p:nvPicPr>
            <p:cNvPr id="51" name="Google Shape;51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946869">
              <a:off x="-1213958" y="3583961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52" name="Google Shape;5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6962797">
            <a:off x="8116623" y="3989573"/>
            <a:ext cx="1466142" cy="14877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</p:pic>
      <p:pic>
        <p:nvPicPr>
          <p:cNvPr id="53" name="Google Shape;5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5830338">
            <a:off x="7951922" y="4526029"/>
            <a:ext cx="1538632" cy="15636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7"/>
          <p:cNvGrpSpPr/>
          <p:nvPr/>
        </p:nvGrpSpPr>
        <p:grpSpPr>
          <a:xfrm>
            <a:off x="-820575" y="-175823"/>
            <a:ext cx="10655303" cy="5261648"/>
            <a:chOff x="-820575" y="-175823"/>
            <a:chExt cx="10655303" cy="5261648"/>
          </a:xfrm>
        </p:grpSpPr>
        <p:pic>
          <p:nvPicPr>
            <p:cNvPr id="57" name="Google Shape;5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3000"/>
                </a:srgbClr>
              </a:outerShdw>
            </a:effectLst>
          </p:spPr>
        </p:pic>
        <p:pic>
          <p:nvPicPr>
            <p:cNvPr id="58" name="Google Shape;5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777432" y="5938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</p:pic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5025"/>
            <a:ext cx="37704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720000" y="1881250"/>
            <a:ext cx="40338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1" name="Google Shape;61;p7"/>
          <p:cNvSpPr/>
          <p:nvPr>
            <p:ph idx="2" type="pic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rotWithShape="0" algn="bl" dir="660000" dist="57150">
              <a:srgbClr val="000000">
                <a:alpha val="3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>
            <p:ph type="title"/>
          </p:nvPr>
        </p:nvSpPr>
        <p:spPr>
          <a:xfrm>
            <a:off x="713225" y="1677150"/>
            <a:ext cx="4131300" cy="15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rotWithShape="0" algn="bl" dir="660000" dist="57150">
              <a:srgbClr val="000000">
                <a:alpha val="30000"/>
              </a:srgbClr>
            </a:outerShdw>
          </a:effectLst>
        </p:spPr>
      </p:sp>
      <p:grpSp>
        <p:nvGrpSpPr>
          <p:cNvPr id="66" name="Google Shape;66;p8"/>
          <p:cNvGrpSpPr/>
          <p:nvPr/>
        </p:nvGrpSpPr>
        <p:grpSpPr>
          <a:xfrm>
            <a:off x="-779651" y="-855445"/>
            <a:ext cx="1990421" cy="2420594"/>
            <a:chOff x="-779651" y="-855445"/>
            <a:chExt cx="1990421" cy="2420594"/>
          </a:xfrm>
        </p:grpSpPr>
        <p:pic>
          <p:nvPicPr>
            <p:cNvPr id="67" name="Google Shape;67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3837203">
              <a:off x="-522521" y="-163958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68" name="Google Shape;68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4969662">
              <a:off x="-430310" y="-776360"/>
              <a:ext cx="1538632" cy="156366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69" name="Google Shape;6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2800" y="-472810"/>
            <a:ext cx="1950926" cy="127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21844" l="0" r="0" t="473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360399" y="181548"/>
            <a:ext cx="1570974" cy="10258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</p:pic>
      <p:sp>
        <p:nvSpPr>
          <p:cNvPr id="73" name="Google Shape;73;p9"/>
          <p:cNvSpPr txBox="1"/>
          <p:nvPr>
            <p:ph type="title"/>
          </p:nvPr>
        </p:nvSpPr>
        <p:spPr>
          <a:xfrm>
            <a:off x="713225" y="1337175"/>
            <a:ext cx="37695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713225" y="2581300"/>
            <a:ext cx="32373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/>
          <p:nvPr>
            <p:ph idx="2" type="pic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rotWithShape="0" algn="bl" dir="660000" dist="57150">
              <a:srgbClr val="000000">
                <a:alpha val="30000"/>
              </a:srgbClr>
            </a:outerShdw>
          </a:effectLst>
        </p:spPr>
      </p:sp>
      <p:grpSp>
        <p:nvGrpSpPr>
          <p:cNvPr id="76" name="Google Shape;76;p9"/>
          <p:cNvGrpSpPr/>
          <p:nvPr/>
        </p:nvGrpSpPr>
        <p:grpSpPr>
          <a:xfrm>
            <a:off x="-400097" y="3751285"/>
            <a:ext cx="2176235" cy="2104663"/>
            <a:chOff x="-400097" y="3751285"/>
            <a:chExt cx="2176235" cy="2104663"/>
          </a:xfrm>
        </p:grpSpPr>
        <p:pic>
          <p:nvPicPr>
            <p:cNvPr id="77" name="Google Shape;77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8100002">
              <a:off x="-36649" y="4392304"/>
              <a:ext cx="1706285" cy="1008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  <p:pic>
          <p:nvPicPr>
            <p:cNvPr id="78" name="Google Shape;78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6448946">
              <a:off x="-516225" y="4212428"/>
              <a:ext cx="1706285" cy="1008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>
            <p:ph idx="2" type="pic"/>
          </p:nvPr>
        </p:nvSpPr>
        <p:spPr>
          <a:xfrm>
            <a:off x="-6650" y="-6650"/>
            <a:ext cx="9150600" cy="51801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713225" y="539500"/>
            <a:ext cx="2298000" cy="203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umbh Sans"/>
              <a:buNone/>
              <a:defRPr b="1" sz="33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b="1" sz="3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b="1" sz="3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b="1" sz="3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b="1" sz="3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b="1" sz="3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b="1" sz="3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b="1" sz="3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b="1" sz="35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jpg"/><Relationship Id="rId7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3"/>
          <p:cNvGrpSpPr/>
          <p:nvPr/>
        </p:nvGrpSpPr>
        <p:grpSpPr>
          <a:xfrm>
            <a:off x="6805399" y="813290"/>
            <a:ext cx="2615384" cy="4147110"/>
            <a:chOff x="6805399" y="813290"/>
            <a:chExt cx="2615384" cy="4147110"/>
          </a:xfrm>
        </p:grpSpPr>
        <p:grpSp>
          <p:nvGrpSpPr>
            <p:cNvPr id="308" name="Google Shape;308;p33"/>
            <p:cNvGrpSpPr/>
            <p:nvPr/>
          </p:nvGrpSpPr>
          <p:grpSpPr>
            <a:xfrm>
              <a:off x="6805399" y="2483126"/>
              <a:ext cx="2189451" cy="2477274"/>
              <a:chOff x="6805399" y="2483126"/>
              <a:chExt cx="2189451" cy="2477274"/>
            </a:xfrm>
          </p:grpSpPr>
          <p:pic>
            <p:nvPicPr>
              <p:cNvPr id="309" name="Google Shape;309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 rot="-3837203">
                <a:off x="7062529" y="3231292"/>
                <a:ext cx="1466142" cy="148771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5000"/>
                  </a:srgbClr>
                </a:outerShdw>
              </a:effectLst>
            </p:spPr>
          </p:pic>
          <p:pic>
            <p:nvPicPr>
              <p:cNvPr id="310" name="Google Shape;310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 rot="4115103">
                <a:off x="7216789" y="2702963"/>
                <a:ext cx="1538633" cy="156366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25000"/>
                  </a:srgbClr>
                </a:outerShdw>
              </a:effectLst>
            </p:spPr>
          </p:pic>
        </p:grpSp>
        <p:pic>
          <p:nvPicPr>
            <p:cNvPr id="311" name="Google Shape;31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1978976">
              <a:off x="7577626" y="1196503"/>
              <a:ext cx="1706284" cy="1008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312" name="Google Shape;312;p33"/>
          <p:cNvSpPr txBox="1"/>
          <p:nvPr>
            <p:ph type="ctrTitle"/>
          </p:nvPr>
        </p:nvSpPr>
        <p:spPr>
          <a:xfrm>
            <a:off x="713225" y="1588926"/>
            <a:ext cx="4026600" cy="15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Pattern Analysis</a:t>
            </a:r>
            <a:endParaRPr/>
          </a:p>
        </p:txBody>
      </p:sp>
      <p:sp>
        <p:nvSpPr>
          <p:cNvPr id="313" name="Google Shape;313;p33"/>
          <p:cNvSpPr txBox="1"/>
          <p:nvPr>
            <p:ph idx="1" type="subTitle"/>
          </p:nvPr>
        </p:nvSpPr>
        <p:spPr>
          <a:xfrm>
            <a:off x="713225" y="3183775"/>
            <a:ext cx="4026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Presentor: Vrushali Khatane</a:t>
            </a:r>
            <a:endParaRPr/>
          </a:p>
        </p:txBody>
      </p:sp>
      <p:pic>
        <p:nvPicPr>
          <p:cNvPr id="314" name="Google Shape;314;p33"/>
          <p:cNvPicPr preferRelativeResize="0"/>
          <p:nvPr>
            <p:ph idx="2" type="pic"/>
          </p:nvPr>
        </p:nvPicPr>
        <p:blipFill rotWithShape="1">
          <a:blip r:embed="rId6">
            <a:alphaModFix/>
          </a:blip>
          <a:srcRect b="-7739" l="0" r="0" t="7740"/>
          <a:stretch/>
        </p:blipFill>
        <p:spPr>
          <a:xfrm>
            <a:off x="5071600" y="971025"/>
            <a:ext cx="3201600" cy="3201600"/>
          </a:xfrm>
          <a:prstGeom prst="ellipse">
            <a:avLst/>
          </a:prstGeom>
        </p:spPr>
      </p:pic>
      <p:pic>
        <p:nvPicPr>
          <p:cNvPr id="315" name="Google Shape;31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68533">
            <a:off x="1300680" y="64061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>
            <p:ph type="title"/>
          </p:nvPr>
        </p:nvSpPr>
        <p:spPr>
          <a:xfrm>
            <a:off x="1091475" y="249425"/>
            <a:ext cx="7338300" cy="6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Predictive Modeling</a:t>
            </a:r>
            <a:endParaRPr sz="2400"/>
          </a:p>
        </p:txBody>
      </p:sp>
      <p:sp>
        <p:nvSpPr>
          <p:cNvPr id="394" name="Google Shape;394;p42"/>
          <p:cNvSpPr txBox="1"/>
          <p:nvPr>
            <p:ph idx="2" type="title"/>
          </p:nvPr>
        </p:nvSpPr>
        <p:spPr>
          <a:xfrm>
            <a:off x="548550" y="375125"/>
            <a:ext cx="8994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06</a:t>
            </a:r>
            <a:endParaRPr sz="2400"/>
          </a:p>
        </p:txBody>
      </p:sp>
      <p:sp>
        <p:nvSpPr>
          <p:cNvPr id="395" name="Google Shape;395;p42"/>
          <p:cNvSpPr txBox="1"/>
          <p:nvPr>
            <p:ph idx="1" type="subTitle"/>
          </p:nvPr>
        </p:nvSpPr>
        <p:spPr>
          <a:xfrm>
            <a:off x="548550" y="971550"/>
            <a:ext cx="77955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25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linear regression model to predict pollution levels.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SVD: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original features for Linear Regression.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RMSE: 0.4400, R²: 0.8975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SVD: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reduced components for Linear Regression.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RMSE: 0.2183,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R²: 0.9747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Observations: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features gave higher accuracy but higher complexity.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Dimensionality reduction simplified modeling with minimal accuracy loss.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6" name="Google Shape;396;p42"/>
          <p:cNvGraphicFramePr/>
          <p:nvPr/>
        </p:nvGraphicFramePr>
        <p:xfrm>
          <a:off x="952500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{5AE9542C-88B0-4714-AB0D-2F96106ADAD0}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 SVD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 SVD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idx="2" type="title"/>
          </p:nvPr>
        </p:nvSpPr>
        <p:spPr>
          <a:xfrm>
            <a:off x="2291625" y="1708600"/>
            <a:ext cx="4337700" cy="10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321" name="Google Shape;321;p34"/>
          <p:cNvSpPr txBox="1"/>
          <p:nvPr>
            <p:ph idx="7" type="title"/>
          </p:nvPr>
        </p:nvSpPr>
        <p:spPr>
          <a:xfrm>
            <a:off x="720000" y="1322597"/>
            <a:ext cx="7347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2" name="Google Shape;322;p34"/>
          <p:cNvSpPr txBox="1"/>
          <p:nvPr>
            <p:ph idx="8" type="title"/>
          </p:nvPr>
        </p:nvSpPr>
        <p:spPr>
          <a:xfrm>
            <a:off x="720000" y="2983454"/>
            <a:ext cx="7347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3" name="Google Shape;323;p34"/>
          <p:cNvSpPr txBox="1"/>
          <p:nvPr>
            <p:ph idx="9" type="title"/>
          </p:nvPr>
        </p:nvSpPr>
        <p:spPr>
          <a:xfrm>
            <a:off x="3419271" y="1322597"/>
            <a:ext cx="7347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4" name="Google Shape;324;p34"/>
          <p:cNvSpPr txBox="1"/>
          <p:nvPr>
            <p:ph idx="13" type="title"/>
          </p:nvPr>
        </p:nvSpPr>
        <p:spPr>
          <a:xfrm>
            <a:off x="3419271" y="2983454"/>
            <a:ext cx="7347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25" name="Google Shape;325;p34"/>
          <p:cNvSpPr txBox="1"/>
          <p:nvPr>
            <p:ph idx="14" type="title"/>
          </p:nvPr>
        </p:nvSpPr>
        <p:spPr>
          <a:xfrm>
            <a:off x="6118549" y="1322597"/>
            <a:ext cx="7347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6" name="Google Shape;326;p34"/>
          <p:cNvSpPr txBox="1"/>
          <p:nvPr>
            <p:ph idx="15" type="title"/>
          </p:nvPr>
        </p:nvSpPr>
        <p:spPr>
          <a:xfrm>
            <a:off x="6118549" y="2983454"/>
            <a:ext cx="7347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27" name="Google Shape;327;p34"/>
          <p:cNvSpPr txBox="1"/>
          <p:nvPr>
            <p:ph idx="16" type="subTitle"/>
          </p:nvPr>
        </p:nvSpPr>
        <p:spPr>
          <a:xfrm>
            <a:off x="720000" y="1843850"/>
            <a:ext cx="25947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328" name="Google Shape;328;p34"/>
          <p:cNvSpPr txBox="1"/>
          <p:nvPr>
            <p:ph idx="17" type="subTitle"/>
          </p:nvPr>
        </p:nvSpPr>
        <p:spPr>
          <a:xfrm>
            <a:off x="3419275" y="1843850"/>
            <a:ext cx="25644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329" name="Google Shape;329;p34"/>
          <p:cNvSpPr txBox="1"/>
          <p:nvPr>
            <p:ph idx="18" type="subTitle"/>
          </p:nvPr>
        </p:nvSpPr>
        <p:spPr>
          <a:xfrm>
            <a:off x="6118549" y="1843850"/>
            <a:ext cx="23055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30" name="Google Shape;330;p34"/>
          <p:cNvSpPr txBox="1"/>
          <p:nvPr>
            <p:ph idx="19" type="subTitle"/>
          </p:nvPr>
        </p:nvSpPr>
        <p:spPr>
          <a:xfrm>
            <a:off x="720000" y="3504725"/>
            <a:ext cx="23055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31" name="Google Shape;331;p34"/>
          <p:cNvSpPr txBox="1"/>
          <p:nvPr>
            <p:ph idx="20" type="subTitle"/>
          </p:nvPr>
        </p:nvSpPr>
        <p:spPr>
          <a:xfrm>
            <a:off x="3419275" y="3504725"/>
            <a:ext cx="2305500" cy="14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(Randomized SVD)</a:t>
            </a:r>
            <a:endParaRPr/>
          </a:p>
        </p:txBody>
      </p:sp>
      <p:sp>
        <p:nvSpPr>
          <p:cNvPr id="332" name="Google Shape;332;p34"/>
          <p:cNvSpPr txBox="1"/>
          <p:nvPr>
            <p:ph idx="21" type="subTitle"/>
          </p:nvPr>
        </p:nvSpPr>
        <p:spPr>
          <a:xfrm>
            <a:off x="6118550" y="3504725"/>
            <a:ext cx="23055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</a:t>
            </a:r>
            <a:endParaRPr/>
          </a:p>
        </p:txBody>
      </p:sp>
      <p:pic>
        <p:nvPicPr>
          <p:cNvPr id="333" name="Google Shape;3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782022">
            <a:off x="5701440" y="129284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720000" y="1152525"/>
            <a:ext cx="3702900" cy="7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Project Objective</a:t>
            </a:r>
            <a:endParaRPr sz="3300"/>
          </a:p>
        </p:txBody>
      </p:sp>
      <p:sp>
        <p:nvSpPr>
          <p:cNvPr id="339" name="Google Shape;339;p35"/>
          <p:cNvSpPr txBox="1"/>
          <p:nvPr>
            <p:ph idx="2" type="title"/>
          </p:nvPr>
        </p:nvSpPr>
        <p:spPr>
          <a:xfrm>
            <a:off x="720000" y="232225"/>
            <a:ext cx="1109400" cy="10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01</a:t>
            </a:r>
            <a:endParaRPr sz="4500"/>
          </a:p>
        </p:txBody>
      </p:sp>
      <p:sp>
        <p:nvSpPr>
          <p:cNvPr id="340" name="Google Shape;340;p35"/>
          <p:cNvSpPr txBox="1"/>
          <p:nvPr>
            <p:ph idx="1" type="subTitle"/>
          </p:nvPr>
        </p:nvSpPr>
        <p:spPr>
          <a:xfrm>
            <a:off x="720000" y="2105025"/>
            <a:ext cx="64713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Analyze air quality data for insights into pollution metrics.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Perform clustering to identify patterns in air quality.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Apply dimensionality reduction (Randomized SVD) for efficient modeling.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Evaluate predictive performance for pollution levels.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1072350" y="154125"/>
            <a:ext cx="3899700" cy="6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Dataset Overview</a:t>
            </a:r>
            <a:endParaRPr sz="3300"/>
          </a:p>
        </p:txBody>
      </p:sp>
      <p:sp>
        <p:nvSpPr>
          <p:cNvPr id="346" name="Google Shape;346;p36"/>
          <p:cNvSpPr txBox="1"/>
          <p:nvPr>
            <p:ph idx="2" type="title"/>
          </p:nvPr>
        </p:nvSpPr>
        <p:spPr>
          <a:xfrm>
            <a:off x="472350" y="220875"/>
            <a:ext cx="6762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</a:t>
            </a:r>
            <a:endParaRPr sz="3000"/>
          </a:p>
        </p:txBody>
      </p:sp>
      <p:sp>
        <p:nvSpPr>
          <p:cNvPr id="347" name="Google Shape;347;p36"/>
          <p:cNvSpPr txBox="1"/>
          <p:nvPr>
            <p:ph idx="1" type="subTitle"/>
          </p:nvPr>
        </p:nvSpPr>
        <p:spPr>
          <a:xfrm>
            <a:off x="548550" y="742875"/>
            <a:ext cx="4347300" cy="4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Source: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UCI Machine Learning Repository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Name: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Air Quality Dataset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hourly averaged responses of an air quality chemical multi-sensor device.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Collected from an urban environment in Italy (March 2004 to February 2005).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Pollutants: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CO(GT):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Concentration of Carbon Monoxide (mg/m³).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C6H6(GT):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Benzene concentration (μg/m³).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NOx(GT), NO2(GT):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Nitrogen Oxides and Dioxide concentrations (ppb).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Ozone (O3):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Ambient ozone levels.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Environmental Factors: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Temperature (°C).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RH: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Relative Humidity (%).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Absolute Humidity (g/m³).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 Data: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Recorded sensor voltages for detecting pollutants.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Dimensions before cleaning: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Rows: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9,471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17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0" y="762175"/>
            <a:ext cx="4009724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548550" y="786688"/>
            <a:ext cx="3899700" cy="6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Cleaning</a:t>
            </a:r>
            <a:endParaRPr sz="3300"/>
          </a:p>
        </p:txBody>
      </p:sp>
      <p:sp>
        <p:nvSpPr>
          <p:cNvPr id="354" name="Google Shape;354;p37"/>
          <p:cNvSpPr txBox="1"/>
          <p:nvPr>
            <p:ph idx="2" type="title"/>
          </p:nvPr>
        </p:nvSpPr>
        <p:spPr>
          <a:xfrm>
            <a:off x="548550" y="375125"/>
            <a:ext cx="8994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03</a:t>
            </a:r>
            <a:endParaRPr sz="3500"/>
          </a:p>
        </p:txBody>
      </p:sp>
      <p:sp>
        <p:nvSpPr>
          <p:cNvPr id="355" name="Google Shape;355;p37"/>
          <p:cNvSpPr txBox="1"/>
          <p:nvPr>
            <p:ph idx="1" type="subTitle"/>
          </p:nvPr>
        </p:nvSpPr>
        <p:spPr>
          <a:xfrm>
            <a:off x="548550" y="1442200"/>
            <a:ext cx="77955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Value Handling: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Placeholder values (-200) replaced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 with more than 50% missing values were dropped to avoid bias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NMHC(GT)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Datetime Integration: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columns into a single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the new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 to a proper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format for easier analysis.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Reduction: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irrelevant or redundant features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Unnamed: 15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Unnamed: 16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 Treatment: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and removed outliers using statistical methods.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were normalized to bring all variables to a comparable scale (e.g., pollutants and environmental factors).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Dataset Characteristics: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Rows: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9,471 →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Rows: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6,941 (after dropping rows with missing values).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Columns: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15 →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Columns: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(after feature reduction).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/>
          </p:nvPr>
        </p:nvSpPr>
        <p:spPr>
          <a:xfrm>
            <a:off x="1095375" y="291375"/>
            <a:ext cx="4362300" cy="4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Exploratory Data Analysis</a:t>
            </a:r>
            <a:endParaRPr sz="2100"/>
          </a:p>
        </p:txBody>
      </p:sp>
      <p:sp>
        <p:nvSpPr>
          <p:cNvPr id="361" name="Google Shape;361;p38"/>
          <p:cNvSpPr txBox="1"/>
          <p:nvPr>
            <p:ph idx="2" type="title"/>
          </p:nvPr>
        </p:nvSpPr>
        <p:spPr>
          <a:xfrm>
            <a:off x="586650" y="175600"/>
            <a:ext cx="546900" cy="5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04</a:t>
            </a:r>
            <a:endParaRPr sz="2100"/>
          </a:p>
        </p:txBody>
      </p:sp>
      <p:sp>
        <p:nvSpPr>
          <p:cNvPr id="362" name="Google Shape;362;p38"/>
          <p:cNvSpPr txBox="1"/>
          <p:nvPr>
            <p:ph idx="1" type="subTitle"/>
          </p:nvPr>
        </p:nvSpPr>
        <p:spPr>
          <a:xfrm>
            <a:off x="443775" y="604000"/>
            <a:ext cx="4661700" cy="4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Pollutant Concentrations (</a:t>
            </a:r>
            <a:r>
              <a:rPr b="1"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CO(GT)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C6H6(GT)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NOx(GT)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NO2(GT)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pollutant features exhibit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right-skewed distributions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values concentrated at lower ranges.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observed as long tails in the distributions, indicating occasional extreme pollution events.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 Readings (</a:t>
            </a:r>
            <a:r>
              <a:rPr b="1"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PT08.S1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PT08.S2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PT08.S3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features represent sensor responses (voltage) for specific pollutants.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Distributions are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dense around central values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showing stable sensor performance in normal conditions.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Environmental Factors (</a:t>
            </a:r>
            <a:r>
              <a:rPr b="1"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RH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 (</a:t>
            </a:r>
            <a:r>
              <a:rPr b="1"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a slightly bimodal distribution, likely due to seasonal variations in the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 Humidity (</a:t>
            </a:r>
            <a:r>
              <a:rPr b="1"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RH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a near-symmetric distribution centered around 50%, indicating average atmospheric conditions.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Absolute Humidity (</a:t>
            </a:r>
            <a:r>
              <a:rPr b="1"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AH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slightly right-skewed, reflecting variation in atmospheric moisture levels.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650" y="175588"/>
            <a:ext cx="3609899" cy="479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 txBox="1"/>
          <p:nvPr>
            <p:ph type="title"/>
          </p:nvPr>
        </p:nvSpPr>
        <p:spPr>
          <a:xfrm>
            <a:off x="1091475" y="249425"/>
            <a:ext cx="7338300" cy="6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Clustering Before Dimensionality Reduction</a:t>
            </a:r>
            <a:endParaRPr sz="2400"/>
          </a:p>
        </p:txBody>
      </p:sp>
      <p:sp>
        <p:nvSpPr>
          <p:cNvPr id="369" name="Google Shape;369;p39"/>
          <p:cNvSpPr txBox="1"/>
          <p:nvPr>
            <p:ph idx="2" type="title"/>
          </p:nvPr>
        </p:nvSpPr>
        <p:spPr>
          <a:xfrm>
            <a:off x="548550" y="375125"/>
            <a:ext cx="8994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05</a:t>
            </a:r>
            <a:endParaRPr sz="2400"/>
          </a:p>
        </p:txBody>
      </p:sp>
      <p:sp>
        <p:nvSpPr>
          <p:cNvPr id="370" name="Google Shape;370;p39"/>
          <p:cNvSpPr txBox="1"/>
          <p:nvPr>
            <p:ph idx="1" type="subTitle"/>
          </p:nvPr>
        </p:nvSpPr>
        <p:spPr>
          <a:xfrm>
            <a:off x="548550" y="971550"/>
            <a:ext cx="40521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determine the optimal number of clusters (k) for K-Means clustering.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X-Axis: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 of clusters (k).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Y-Axis: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Inertia (Sum of Squared Distances within clusters).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Elbow Point: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bend in the graph (at k=3) indicates the optimal number of clusters where adding more clusters provides diminishing returns in reducing inertia.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k=3 clusters for the best balance between simplicity and cluster compactness.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50" y="2819450"/>
            <a:ext cx="3619050" cy="23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024075"/>
            <a:ext cx="4519023" cy="18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/>
          <p:nvPr>
            <p:ph type="title"/>
          </p:nvPr>
        </p:nvSpPr>
        <p:spPr>
          <a:xfrm>
            <a:off x="1091475" y="249425"/>
            <a:ext cx="7338300" cy="6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Dimensionality Reduction (Randomized SVD)</a:t>
            </a:r>
            <a:endParaRPr sz="2400"/>
          </a:p>
        </p:txBody>
      </p:sp>
      <p:sp>
        <p:nvSpPr>
          <p:cNvPr id="378" name="Google Shape;378;p40"/>
          <p:cNvSpPr txBox="1"/>
          <p:nvPr>
            <p:ph idx="2" type="title"/>
          </p:nvPr>
        </p:nvSpPr>
        <p:spPr>
          <a:xfrm>
            <a:off x="548550" y="375125"/>
            <a:ext cx="8994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05</a:t>
            </a:r>
            <a:endParaRPr sz="2400"/>
          </a:p>
        </p:txBody>
      </p:sp>
      <p:sp>
        <p:nvSpPr>
          <p:cNvPr id="379" name="Google Shape;379;p40"/>
          <p:cNvSpPr txBox="1"/>
          <p:nvPr>
            <p:ph idx="1" type="subTitle"/>
          </p:nvPr>
        </p:nvSpPr>
        <p:spPr>
          <a:xfrm>
            <a:off x="548550" y="971550"/>
            <a:ext cx="41091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dimensionality to improve computational efficiency while retaining key information.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Randomized Singular Value Decomposition (SVD)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5 key features to 2 components for clustering and modeling.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Captured the majority of the variance in the dataset.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was simplified without significant loss of information.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971550"/>
            <a:ext cx="4531350" cy="329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type="title"/>
          </p:nvPr>
        </p:nvSpPr>
        <p:spPr>
          <a:xfrm>
            <a:off x="1091475" y="249425"/>
            <a:ext cx="7338300" cy="6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Clustering After Dimensionality Reduction</a:t>
            </a:r>
            <a:endParaRPr sz="2400"/>
          </a:p>
        </p:txBody>
      </p:sp>
      <p:sp>
        <p:nvSpPr>
          <p:cNvPr id="386" name="Google Shape;386;p41"/>
          <p:cNvSpPr txBox="1"/>
          <p:nvPr>
            <p:ph idx="2" type="title"/>
          </p:nvPr>
        </p:nvSpPr>
        <p:spPr>
          <a:xfrm>
            <a:off x="548550" y="375125"/>
            <a:ext cx="8994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05</a:t>
            </a:r>
            <a:endParaRPr sz="2400"/>
          </a:p>
        </p:txBody>
      </p:sp>
      <p:sp>
        <p:nvSpPr>
          <p:cNvPr id="387" name="Google Shape;387;p41"/>
          <p:cNvSpPr txBox="1"/>
          <p:nvPr>
            <p:ph idx="1" type="subTitle"/>
          </p:nvPr>
        </p:nvSpPr>
        <p:spPr>
          <a:xfrm>
            <a:off x="548550" y="971550"/>
            <a:ext cx="77955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Re-cluster data after applying dimensionality reduction using Low Rank Approximation.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Low-rank approximation reduces the dimensionality of a dataset while retaining most of its essential information.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achieved by retaining only the top kkk singular values and their corresponding singular vectors using Singular Value Decomposition (SVD).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2448075"/>
            <a:ext cx="8110977" cy="24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r Quality Index (AQI) by Slidesgo">
  <a:themeElements>
    <a:clrScheme name="Simple Light">
      <a:dk1>
        <a:srgbClr val="333333"/>
      </a:dk1>
      <a:lt1>
        <a:srgbClr val="FFFFFF"/>
      </a:lt1>
      <a:dk2>
        <a:srgbClr val="D1E4F6"/>
      </a:dk2>
      <a:lt2>
        <a:srgbClr val="8CC4FF"/>
      </a:lt2>
      <a:accent1>
        <a:srgbClr val="4F88FA"/>
      </a:accent1>
      <a:accent2>
        <a:srgbClr val="8DBE3B"/>
      </a:accent2>
      <a:accent3>
        <a:srgbClr val="668F3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