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ome Page">
            <a:extLst>
              <a:ext uri="{FF2B5EF4-FFF2-40B4-BE49-F238E27FC236}">
                <a16:creationId xmlns:a16="http://schemas.microsoft.com/office/drawing/2014/main" id="{452CD2E4-6AD4-499C-986E-92BCBEA78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" y="0"/>
            <a:ext cx="10828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6DFF8802-A9D2-41DE-96C7-C559EAAC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" y="0"/>
            <a:ext cx="10828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D16271A8-8585-4030-BA02-26E78F7BE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" y="0"/>
            <a:ext cx="10828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74A08B91-F332-4C60-B923-E3583208C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" y="0"/>
            <a:ext cx="10828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91976</cp:lastModifiedBy>
  <cp:revision>1</cp:revision>
  <dcterms:created xsi:type="dcterms:W3CDTF">2023-05-06T17:41:11Z</dcterms:created>
  <dcterms:modified xsi:type="dcterms:W3CDTF">2023-05-06T17:42:45Z</dcterms:modified>
</cp:coreProperties>
</file>