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7" r:id="rId4"/>
    <p:sldId id="259" r:id="rId5"/>
    <p:sldId id="261" r:id="rId6"/>
    <p:sldId id="26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654401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148676" y="421246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</a:rPr>
              <a:t>Vrushali Kolamkar</a:t>
            </a:r>
            <a:endParaRPr lang="en-US" sz="3600" b="1" i="0" u="sng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927600"/>
            <a:ext cx="2870200" cy="14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0" y="2377118"/>
            <a:ext cx="350826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</a:t>
            </a:r>
            <a:r>
              <a:rPr lang="en-US" sz="2000" b="1" dirty="0" err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-wise,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Month-</a:t>
            </a:r>
            <a:r>
              <a:rPr lang="en-US" sz="2000" b="1" dirty="0" err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wise,Yearly_month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 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February,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May &amp; July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is high when compared and we can observe for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March, August &amp; December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the sales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units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62" y="1670102"/>
            <a:ext cx="7687538" cy="51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years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Revenue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31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.89M, followed by 2013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20.33M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and 2010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19.18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49" y="1792710"/>
            <a:ext cx="7018751" cy="430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" y="1792710"/>
            <a:ext cx="5121512" cy="4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484912"/>
            <a:ext cx="11065824" cy="8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Categorized By Region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54" y="2184007"/>
            <a:ext cx="6019799" cy="40334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3774" y="1454408"/>
            <a:ext cx="11451226" cy="750173"/>
          </a:xfrm>
        </p:spPr>
        <p:txBody>
          <a:bodyPr/>
          <a:lstStyle/>
          <a:p>
            <a:r>
              <a:rPr lang="en-US" dirty="0"/>
              <a:t>As we have seen more revenue is generated from the region Sub-Saharan Africa followed by Europe.</a:t>
            </a:r>
            <a:endParaRPr lang="en-IN" dirty="0"/>
          </a:p>
          <a:p>
            <a:r>
              <a:rPr lang="en-US" dirty="0"/>
              <a:t>As we have seen more revenue is generated from the Country Djibouti  at 6M.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r="16452" b="6344"/>
          <a:stretch/>
        </p:blipFill>
        <p:spPr>
          <a:xfrm>
            <a:off x="470647" y="2488806"/>
            <a:ext cx="5414987" cy="31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Cosmetics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36.60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30.58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682511"/>
            <a:ext cx="8470900" cy="51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of Products Sold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Cosmetics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and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Clothes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are the products with highest sales from all products followed by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Office Supplies.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Meat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Snacks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are the products with lowest sales.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128370"/>
            <a:ext cx="5977394" cy="42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235322" y="1116104"/>
            <a:ext cx="12070978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1.2012 had the highest Revenue at 31.89.M, followed by 2013 at 20.33M </a:t>
            </a:r>
          </a:p>
          <a:p>
            <a:r>
              <a:rPr lang="en-US" sz="2400" dirty="0"/>
              <a:t>and 2010 at 19.18M.</a:t>
            </a:r>
          </a:p>
          <a:p>
            <a:r>
              <a:rPr lang="en-US" sz="2400" dirty="0"/>
              <a:t>2. If we observe the monthly insights from 2010 to 2017, the sales are at their peak in February,April,May,July&amp;October and are low in March, August &amp; December. Amazon can come up with some good discounts and offers to generate high revenue.</a:t>
            </a:r>
          </a:p>
          <a:p>
            <a:r>
              <a:rPr lang="en-US" sz="2400" dirty="0"/>
              <a:t>3. The sales for the items are highest among all countries in </a:t>
            </a:r>
            <a:r>
              <a:rPr lang="en-US" sz="2400" b="1" dirty="0" err="1"/>
              <a:t>SaoTome</a:t>
            </a:r>
            <a:r>
              <a:rPr lang="en-US" sz="2400" b="1" dirty="0"/>
              <a:t> and Principe </a:t>
            </a:r>
            <a:r>
              <a:rPr lang="en-US" sz="2400" dirty="0"/>
              <a:t>followed by</a:t>
            </a:r>
            <a:r>
              <a:rPr lang="en-US" sz="2400" b="1" dirty="0"/>
              <a:t> Djibouti </a:t>
            </a:r>
            <a:r>
              <a:rPr lang="en-US" sz="2400" dirty="0"/>
              <a:t>and lowest in </a:t>
            </a:r>
            <a:r>
              <a:rPr lang="en-US" sz="2400" b="1" dirty="0"/>
              <a:t>Slovakia</a:t>
            </a:r>
            <a:r>
              <a:rPr lang="en-US" sz="2400" dirty="0"/>
              <a:t>.</a:t>
            </a:r>
          </a:p>
          <a:p>
            <a:r>
              <a:rPr lang="en-US" sz="2400" dirty="0"/>
              <a:t>.</a:t>
            </a:r>
          </a:p>
          <a:p>
            <a:r>
              <a:rPr lang="en-US" sz="2400" dirty="0"/>
              <a:t>4. The Cosmetics&amp; Clothes are the highest selling products followed by Office supplies 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b="1" dirty="0" err="1"/>
              <a:t>Cosmetics,Household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Office supplies </a:t>
            </a:r>
            <a:r>
              <a:rPr lang="en-US" sz="2400" dirty="0"/>
              <a:t>are the item types to generate</a:t>
            </a:r>
          </a:p>
          <a:p>
            <a:r>
              <a:rPr lang="en-US" sz="2400" dirty="0"/>
              <a:t>More Revenue. </a:t>
            </a:r>
          </a:p>
          <a:p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70" y="2805830"/>
            <a:ext cx="4108536" cy="2016690"/>
          </a:xfrm>
        </p:spPr>
        <p:txBody>
          <a:bodyPr/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1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2285</TotalTime>
  <Words>422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Segoe UI</vt:lpstr>
      <vt:lpstr>Segoe UI Light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Vrushali Gadekar</cp:lastModifiedBy>
  <cp:revision>65</cp:revision>
  <dcterms:created xsi:type="dcterms:W3CDTF">2021-12-23T07:21:38Z</dcterms:created>
  <dcterms:modified xsi:type="dcterms:W3CDTF">2024-07-30T06:56:46Z</dcterms:modified>
</cp:coreProperties>
</file>