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7" r:id="rId4"/>
    <p:sldId id="261" r:id="rId5"/>
    <p:sldId id="259" r:id="rId6"/>
    <p:sldId id="268" r:id="rId7"/>
    <p:sldId id="258" r:id="rId8"/>
    <p:sldId id="25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AtliQ Hospitality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Presented By: Vrushali Kolamkar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creatorSessionId" value="&quot;30a25d04-ee94-45d8-b6f2-1283b3a5e61b&quot;"/>
    <we:property name="creatorTenantId" value="&quot;df8679cd-a80e-45d8-99ac-c83ed7ff95a0&quot;"/>
    <we:property name="creatorUserId" value="&quot;100320021B046CBA&quot;"/>
    <we:property name="datasetId" value="&quot;a63fa6c4-e8e4-4f07-b36e-cb392044ce18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pageDisplayName" value="&quot;Overall&quot;"/>
    <we:property name="pageName" value="&quot;ReportSection&quot;"/>
    <we:property name="reportEmbeddedTime" value="&quot;2022-09-17T12:48:40.340Z&quot;"/>
    <we:property name="reportName" value="&quot;codebasics_SEP_resume_challenge&quot;"/>
    <we:property name="reportState" value="&quot;CONNECTED&quot;"/>
    <we:property name="reportUrl" value="&quot;/groups/me/reports/7d706be1-c19d-4d40-b8f4-27a90d87ff6b/ReportSection?fromEntryPoint=export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354</TotalTime>
  <Words>185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AtliQ Hospitality Analysis</vt:lpstr>
      <vt:lpstr>Introduction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Vrushali Gadekar</cp:lastModifiedBy>
  <cp:revision>3</cp:revision>
  <dcterms:created xsi:type="dcterms:W3CDTF">2022-09-16T13:01:48Z</dcterms:created>
  <dcterms:modified xsi:type="dcterms:W3CDTF">2024-07-30T07:02:02Z</dcterms:modified>
</cp:coreProperties>
</file>