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71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6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7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718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145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64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19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0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93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61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18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57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98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11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5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25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162D01-F92F-468B-BD6A-7EF05B2E9BBF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F9D20E-EF25-4073-885C-C41B143CF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291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01B0-1171-47B2-2D0E-5A2AC5581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Statistical Pred Modelling </a:t>
            </a:r>
            <a:br>
              <a:rPr lang="en-CA" dirty="0"/>
            </a:br>
            <a:r>
              <a:rPr lang="en-CA" sz="3600" dirty="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47495-5AC9-B31B-1B91-AA3BCA12B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232821"/>
            <a:ext cx="9440034" cy="1049867"/>
          </a:xfrm>
        </p:spPr>
        <p:txBody>
          <a:bodyPr>
            <a:normAutofit fontScale="70000" lnSpcReduction="20000"/>
          </a:bodyPr>
          <a:lstStyle/>
          <a:p>
            <a:r>
              <a:rPr lang="en-CA" sz="2400" dirty="0"/>
              <a:t>Submitted by:</a:t>
            </a:r>
          </a:p>
          <a:p>
            <a:r>
              <a:rPr lang="en-CA" sz="2400" dirty="0"/>
              <a:t>Vrushali Gajjar</a:t>
            </a:r>
          </a:p>
          <a:p>
            <a:r>
              <a:rPr lang="en-CA" sz="2400" dirty="0"/>
              <a:t>[100891561]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7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EE8F-F9B1-4286-70A3-C2C46AFE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Rational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E9FB-4E3B-6513-1584-243B7FCF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Here, we have some independent and one dependent variable in our dataset. Where Kecimen and Besni raisin are dependent variable as ‘Class’. </a:t>
            </a:r>
          </a:p>
          <a:p>
            <a:r>
              <a:rPr lang="en-CA" dirty="0"/>
              <a:t>Where with the help of logistic regression model, it will present some of the findings as under: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CA" dirty="0"/>
              <a:t>Slides will present Learning Curve with the explanation of Biased and variance. Also, We will see confusion matrix for model optimizing.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CA" dirty="0"/>
              <a:t>Besides this, future slides will present ROC and NUC curve. </a:t>
            </a:r>
          </a:p>
          <a:p>
            <a:pPr marL="0" indent="0">
              <a:buNone/>
            </a:pPr>
            <a:r>
              <a:rPr lang="en-CA" dirty="0"/>
              <a:t>In the end, it will show some of the recommendation for this model. </a:t>
            </a:r>
          </a:p>
        </p:txBody>
      </p:sp>
    </p:spTree>
    <p:extLst>
      <p:ext uri="{BB962C8B-B14F-4D97-AF65-F5344CB8AC3E}">
        <p14:creationId xmlns:p14="http://schemas.microsoft.com/office/powerpoint/2010/main" val="38382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B33D-9E14-6A3A-0174-A8284334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Curve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F0EF-D329-2164-2237-1C74ED829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/>
          </a:bodyPr>
          <a:lstStyle/>
          <a:p>
            <a:pPr indent="-342900"/>
            <a:r>
              <a:rPr lang="en-CA" dirty="0"/>
              <a:t>The leaning curve shows recall for validation and training set as per the number of training samples. </a:t>
            </a:r>
          </a:p>
          <a:p>
            <a:pPr indent="-342900"/>
            <a:r>
              <a:rPr lang="en-CA" dirty="0"/>
              <a:t>Here, we can clearly identify that training curve is starting from 0.78 to increase significantly at 0.85. where validation curve is starting with 0.84 that continue around 0.86 in the end. </a:t>
            </a:r>
          </a:p>
          <a:p>
            <a:pPr indent="-342900"/>
            <a:r>
              <a:rPr lang="en-CA" dirty="0"/>
              <a:t>Where we can identify the model as a low biased. </a:t>
            </a:r>
            <a:br>
              <a:rPr lang="en-CA" dirty="0"/>
            </a:b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4E8C5-2363-026F-1982-094424CCFE99}"/>
              </a:ext>
            </a:extLst>
          </p:cNvPr>
          <p:cNvSpPr txBox="1"/>
          <p:nvPr/>
        </p:nvSpPr>
        <p:spPr>
          <a:xfrm>
            <a:off x="3048778" y="31058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CA" dirty="0"/>
            </a:b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F53EE2-6AC0-EF6E-27BE-CD683B1F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4766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51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5A3C-5F19-9039-6365-3B688A6E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Confusion Matrix/Classification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BFC9-FB3A-3E40-5B7D-DCBA6E77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6739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As a optimised model for logistic regression the confusion matrix shows results as under: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[[73 17]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[12 78]]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Our outcome 0 precision is 0.86, recall is 0.81 F1 is 0.83. So that we can say that it is a good model for us to identify any problems.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Also, for outcome 1 </a:t>
            </a:r>
            <a:r>
              <a:rPr lang="en-US" altLang="en-US" sz="1800" dirty="0">
                <a:latin typeface="Arial" panose="020B0604020202020204" pitchFamily="34" charset="0"/>
              </a:rPr>
              <a:t>precision is 0.82, recall is 0.87 and F1 is 0.84 with is again good outcomes for the models. 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It can be seen that, accuracy for this model is 0.84 to be more confident for this model. 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0D354-B4E4-DB0E-5F32-04E66BD8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39" y="1958212"/>
            <a:ext cx="5349704" cy="294157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4F2BCCF-F8DD-A0AC-ACC4-95DDE55FF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[[73 17] [12 78]]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6F43C5-78F1-7C06-FA0F-35EF927C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[[73 17] [12 78]]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9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7657-7BC7-AD27-BBD9-E3CD0A36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ROC/AUC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96DD-BFAC-8776-C35C-279AB8C36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408" cy="4351338"/>
          </a:xfrm>
        </p:spPr>
        <p:txBody>
          <a:bodyPr/>
          <a:lstStyle/>
          <a:p>
            <a:r>
              <a:rPr lang="en-CA" dirty="0"/>
              <a:t>The blue colored AUC curve says that model is around 82%.</a:t>
            </a:r>
          </a:p>
          <a:p>
            <a:r>
              <a:rPr lang="en-CA" dirty="0"/>
              <a:t>The curve shows that is can predict true positive and false positive for 84% of the time for this model.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8E9623-6B95-85ED-A669-D2E918287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5054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47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D4B1-57D4-7DF1-11A3-B6FE6601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0856-7BDD-4F4C-CE17-2B8C1508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This model is a good model for start. However, we can recommend to Mr. John that</a:t>
            </a:r>
          </a:p>
          <a:p>
            <a:r>
              <a:rPr lang="en-CA" dirty="0"/>
              <a:t>We can use feature scaling for this model to get more accurate results. </a:t>
            </a:r>
          </a:p>
          <a:p>
            <a:r>
              <a:rPr lang="en-CA" dirty="0"/>
              <a:t>We can do feature engineering to get more accurate model performance. </a:t>
            </a:r>
          </a:p>
          <a:p>
            <a:r>
              <a:rPr lang="en-CA" dirty="0"/>
              <a:t>Also, </a:t>
            </a:r>
            <a:r>
              <a:rPr lang="en-US" dirty="0"/>
              <a:t>After separating the data into training and testing sets, we must train the model using the training set. Use cross-validation techniques to assess the model's performance on the testing set.</a:t>
            </a:r>
            <a:endParaRPr lang="en-CA" dirty="0"/>
          </a:p>
          <a:p>
            <a:pPr marL="369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713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</TotalTime>
  <Words>419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Courier New</vt:lpstr>
      <vt:lpstr>Wingdings 2</vt:lpstr>
      <vt:lpstr>Slate</vt:lpstr>
      <vt:lpstr>Statistical Pred Modelling  Assignment 2</vt:lpstr>
      <vt:lpstr>Rational Statement </vt:lpstr>
      <vt:lpstr>Learning Curve </vt:lpstr>
      <vt:lpstr>Confusion Matrix/Classification Report</vt:lpstr>
      <vt:lpstr>ROC/AUC Curve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Pred Modelling  Assignment 2</dc:title>
  <dc:creator>Vrushali Gajjar</dc:creator>
  <cp:lastModifiedBy>Vrushali Gajjar</cp:lastModifiedBy>
  <cp:revision>2</cp:revision>
  <dcterms:created xsi:type="dcterms:W3CDTF">2023-02-12T19:46:09Z</dcterms:created>
  <dcterms:modified xsi:type="dcterms:W3CDTF">2023-02-12T20:25:39Z</dcterms:modified>
</cp:coreProperties>
</file>