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8C9282-B381-454D-9DAC-CC710AF07B00}" type="datetimeFigureOut">
              <a:rPr lang="en-IN" smtClean="0"/>
              <a:pPr/>
              <a:t>28-04-2021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B02F48-93B0-404A-8A91-37589CD89D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931C8-5C21-4280-A83D-B797A466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77111"/>
            <a:ext cx="12192000" cy="1744393"/>
          </a:xfrm>
        </p:spPr>
        <p:txBody>
          <a:bodyPr>
            <a:noAutofit/>
          </a:bodyPr>
          <a:lstStyle/>
          <a:p>
            <a:pPr algn="ctr"/>
            <a:r>
              <a:rPr lang="en-IN" sz="8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Pneumonia DETECTION </a:t>
            </a:r>
            <a:b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Using Deep learning</a:t>
            </a:r>
            <a:b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techniques</a:t>
            </a:r>
            <a:r>
              <a:rPr lang="en-IN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endParaRPr lang="en-IN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03931C8-5C21-4280-A83D-B797A46684AD}"/>
              </a:ext>
            </a:extLst>
          </p:cNvPr>
          <p:cNvSpPr txBox="1">
            <a:spLocks/>
          </p:cNvSpPr>
          <p:nvPr/>
        </p:nvSpPr>
        <p:spPr>
          <a:xfrm>
            <a:off x="7357403" y="4747846"/>
            <a:ext cx="4496972" cy="174439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kumimoji="0" lang="en-IN" sz="2800" b="1" i="0" u="none" strike="noStrike" kern="1200" normalizeH="0" baseline="0" noProof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 </a:t>
            </a:r>
            <a:r>
              <a:rPr kumimoji="0" lang="en-IN" sz="2800" b="1" i="0" u="none" strike="noStrike" kern="1200" normalizeH="0" baseline="0" noProof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I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</a:t>
            </a:r>
            <a:r>
              <a:rPr lang="en-IN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Vrushali</a:t>
            </a:r>
            <a:r>
              <a:rPr lang="en-IN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Salvi</a:t>
            </a:r>
            <a:endParaRPr lang="en-I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7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6ACF2D-7E03-4370-BB22-C41896E3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651762"/>
            <a:ext cx="10972800" cy="2596894"/>
          </a:xfrm>
        </p:spPr>
        <p:txBody>
          <a:bodyPr>
            <a:normAutofit/>
          </a:bodyPr>
          <a:lstStyle/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3B3835"/>
                </a:solidFill>
                <a:latin typeface="Georgia" pitchFamily="18" charset="0"/>
              </a:rPr>
              <a:t>Pneumonia </a:t>
            </a:r>
            <a:r>
              <a:rPr lang="en-US" dirty="0" smtClean="0">
                <a:solidFill>
                  <a:srgbClr val="3B3835"/>
                </a:solidFill>
                <a:latin typeface="Georgia" pitchFamily="18" charset="0"/>
              </a:rPr>
              <a:t> is major reason of death across the world.</a:t>
            </a:r>
          </a:p>
          <a:p>
            <a:pPr marL="0" indent="0"/>
            <a:endParaRPr lang="en-US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/>
            <a:r>
              <a:rPr lang="en-US" dirty="0" smtClean="0">
                <a:solidFill>
                  <a:srgbClr val="3B3835"/>
                </a:solidFill>
                <a:latin typeface="Georgia" pitchFamily="18" charset="0"/>
              </a:rPr>
              <a:t>Pneumonia </a:t>
            </a:r>
            <a:r>
              <a:rPr lang="en-US" dirty="0" smtClean="0">
                <a:solidFill>
                  <a:srgbClr val="3B3835"/>
                </a:solidFill>
                <a:latin typeface="Georgia" pitchFamily="18" charset="0"/>
              </a:rPr>
              <a:t>detection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is important to reduce no. of deaths</a:t>
            </a:r>
            <a:r>
              <a:rPr lang="en-US" dirty="0" smtClean="0">
                <a:solidFill>
                  <a:srgbClr val="3B3835"/>
                </a:solidFill>
                <a:latin typeface="Georgia" pitchFamily="18" charset="0"/>
              </a:rPr>
              <a:t> in children, youngsters and old people.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/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BC038-C714-49B9-88B8-DF498A24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717" y="204299"/>
            <a:ext cx="8886092" cy="11430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                       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306874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34ACE6-5DD2-4690-9F46-8068D140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609345"/>
            <a:ext cx="10972800" cy="3950207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rgbClr val="3B3835"/>
                </a:solidFill>
                <a:latin typeface="Georgia" pitchFamily="18" charset="0"/>
              </a:rPr>
              <a:t>Detection of pneumonia at early stage is too much important and to make this task easier for doctors Pneumonia  detection system can be useful</a:t>
            </a:r>
            <a:r>
              <a:rPr lang="en-US" sz="2400" dirty="0" smtClean="0">
                <a:solidFill>
                  <a:srgbClr val="3B3835"/>
                </a:solidFill>
                <a:latin typeface="Georgia" pitchFamily="18" charset="0"/>
              </a:rPr>
              <a:t>.</a:t>
            </a:r>
          </a:p>
          <a:p>
            <a:pPr marL="0" indent="0"/>
            <a:endParaRPr lang="en-US" sz="2400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/>
            <a:r>
              <a:rPr lang="en-US" sz="2400" dirty="0" smtClean="0">
                <a:solidFill>
                  <a:srgbClr val="3B3835"/>
                </a:solidFill>
                <a:latin typeface="Georgia" pitchFamily="18" charset="0"/>
              </a:rPr>
              <a:t>Not only doctors but patients can also check by inputting the image of their X-rays, whether they are suffering from pneumonia or not.</a:t>
            </a:r>
          </a:p>
          <a:p>
            <a:pPr marL="0" indent="0"/>
            <a:endParaRPr lang="en-US" sz="2400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/>
            <a:r>
              <a:rPr lang="en-US" sz="2400" dirty="0" smtClean="0">
                <a:solidFill>
                  <a:srgbClr val="3B3835"/>
                </a:solidFill>
                <a:latin typeface="Georgia" pitchFamily="18" charset="0"/>
              </a:rPr>
              <a:t>This time consuming thing can be done within seconds by using some Deep Learning  Algorithms.</a:t>
            </a:r>
            <a:endParaRPr lang="en-US" sz="2400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/>
            <a:endParaRPr lang="en-US" sz="2400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>
              <a:buNone/>
            </a:pPr>
            <a:endParaRPr lang="en-IN" sz="2400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71D91-A864-4C2B-9327-4006F239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175" y="260571"/>
            <a:ext cx="8970498" cy="1143000"/>
          </a:xfrm>
        </p:spPr>
        <p:txBody>
          <a:bodyPr>
            <a:normAutofit/>
          </a:bodyPr>
          <a:lstStyle/>
          <a:p>
            <a:r>
              <a:rPr lang="en-IN" sz="5400" b="1" dirty="0"/>
              <a:t>                        </a:t>
            </a:r>
            <a:r>
              <a:rPr lang="en-IN" sz="5400" b="1" dirty="0">
                <a:solidFill>
                  <a:srgbClr val="0070C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5451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732B74-BA67-4D2D-9CFE-02E8A8F9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" y="233203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 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Pneumonia Detection is a inexpensive .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The main objective of this project is to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overcome problems by the traditional detection techniques.</a:t>
            </a:r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• It does not require any additional controller or processor.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4933D-3310-4999-855E-983AEEA1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495" y="204300"/>
            <a:ext cx="8140505" cy="1143000"/>
          </a:xfrm>
        </p:spPr>
        <p:txBody>
          <a:bodyPr>
            <a:normAutofit/>
          </a:bodyPr>
          <a:lstStyle/>
          <a:p>
            <a:r>
              <a:rPr lang="en-IN" sz="4400" b="1" dirty="0"/>
              <a:t>              </a:t>
            </a:r>
            <a:r>
              <a:rPr lang="en-IN" sz="4400" b="1" dirty="0">
                <a:solidFill>
                  <a:srgbClr val="0070C0"/>
                </a:solidFill>
              </a:rPr>
              <a:t>MARKET OVERVIEW</a:t>
            </a:r>
          </a:p>
        </p:txBody>
      </p:sp>
    </p:spTree>
    <p:extLst>
      <p:ext uri="{BB962C8B-B14F-4D97-AF65-F5344CB8AC3E}">
        <p14:creationId xmlns="" xmlns:p14="http://schemas.microsoft.com/office/powerpoint/2010/main" val="13252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F03112-49E8-458E-99F8-63BF5A1B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2542033"/>
            <a:ext cx="10972800" cy="1554479"/>
          </a:xfrm>
        </p:spPr>
        <p:txBody>
          <a:bodyPr>
            <a:normAutofit/>
          </a:bodyPr>
          <a:lstStyle/>
          <a:p>
            <a:pPr marL="0" indent="0"/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This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system can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be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developed in such a way that the model gives more accuracy </a:t>
            </a:r>
            <a:r>
              <a:rPr lang="en-US" b="0" i="0" smtClean="0">
                <a:solidFill>
                  <a:srgbClr val="3B3835"/>
                </a:solidFill>
                <a:effectLst/>
                <a:latin typeface="Georgia" pitchFamily="18" charset="0"/>
              </a:rPr>
              <a:t>means  </a:t>
            </a:r>
            <a:r>
              <a:rPr lang="en-US" b="0" i="0" dirty="0">
                <a:solidFill>
                  <a:srgbClr val="3B3835"/>
                </a:solidFill>
                <a:effectLst/>
                <a:latin typeface="Georgia" pitchFamily="18" charset="0"/>
              </a:rPr>
              <a:t>into a device that 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Georgia" pitchFamily="18" charset="0"/>
              </a:rPr>
              <a:t>can detect Pneumonia more  accurately.</a:t>
            </a:r>
            <a:endParaRPr lang="en-US" dirty="0" smtClean="0">
              <a:solidFill>
                <a:srgbClr val="3B3835"/>
              </a:solidFill>
              <a:latin typeface="Georgia" pitchFamily="18" charset="0"/>
            </a:endParaRPr>
          </a:p>
          <a:p>
            <a:pPr marL="0" indent="0"/>
            <a:endParaRPr lang="en-US" b="0" i="0" dirty="0" smtClean="0">
              <a:solidFill>
                <a:srgbClr val="3B3835"/>
              </a:solidFill>
              <a:effectLst/>
              <a:latin typeface="Georgia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Georgi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C181E9-1626-44EB-B960-CD9EDD8A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82880"/>
            <a:ext cx="8299938" cy="1143000"/>
          </a:xfrm>
        </p:spPr>
        <p:txBody>
          <a:bodyPr>
            <a:normAutofit/>
          </a:bodyPr>
          <a:lstStyle/>
          <a:p>
            <a:r>
              <a:rPr lang="en-IN" sz="4800" b="1" dirty="0"/>
              <a:t>                  </a:t>
            </a:r>
            <a:r>
              <a:rPr lang="en-IN" sz="4800" b="1" dirty="0">
                <a:solidFill>
                  <a:srgbClr val="0070C0"/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="" xmlns:p14="http://schemas.microsoft.com/office/powerpoint/2010/main" val="56332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141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  Pneumonia DETECTION  Using Deep learning techniques  </vt:lpstr>
      <vt:lpstr>                        PROBLEM</vt:lpstr>
      <vt:lpstr>                        SOLUTION</vt:lpstr>
      <vt:lpstr>              MARKET OVERVIEW</vt:lpstr>
      <vt:lpstr>                  FUTURE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</dc:title>
  <dc:creator>SHRIKANT</dc:creator>
  <cp:lastModifiedBy>Vrusha</cp:lastModifiedBy>
  <cp:revision>12</cp:revision>
  <dcterms:created xsi:type="dcterms:W3CDTF">2021-04-25T12:57:51Z</dcterms:created>
  <dcterms:modified xsi:type="dcterms:W3CDTF">2021-04-28T14:54:16Z</dcterms:modified>
</cp:coreProperties>
</file>